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A454-DBD8-459C-B141-78BA80B695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7160-F82B-4728-A3C1-9CDF49401A9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A454-DBD8-459C-B141-78BA80B695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7160-F82B-4728-A3C1-9CDF49401A9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A454-DBD8-459C-B141-78BA80B695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7160-F82B-4728-A3C1-9CDF49401A9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A454-DBD8-459C-B141-78BA80B695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7160-F82B-4728-A3C1-9CDF49401A9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A454-DBD8-459C-B141-78BA80B695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7160-F82B-4728-A3C1-9CDF49401A9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A454-DBD8-459C-B141-78BA80B695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7160-F82B-4728-A3C1-9CDF49401A9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A454-DBD8-459C-B141-78BA80B695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7160-F82B-4728-A3C1-9CDF49401A9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A454-DBD8-459C-B141-78BA80B695C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7160-F82B-4728-A3C1-9CDF49401A9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A454-DBD8-459C-B141-78BA80B695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7160-F82B-4728-A3C1-9CDF49401A9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A454-DBD8-459C-B141-78BA80B695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7160-F82B-4728-A3C1-9CDF49401A9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A454-DBD8-459C-B141-78BA80B695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7160-F82B-4728-A3C1-9CDF49401A9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BA454-DBD8-459C-B141-78BA80B695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D7160-F82B-4728-A3C1-9CDF49401A91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microsoft.com/office/2007/relationships/hdphoto" Target="../media/image3.wdp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693545" y="557530"/>
            <a:ext cx="7374255" cy="17284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  <a:defRPr/>
            </a:pPr>
            <a:endParaRPr lang="en-US" altLang="en-US" b="1" dirty="0" smtClean="0">
              <a:solidFill>
                <a:srgbClr val="C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altLang="en-US" sz="4400" b="1" i="1" dirty="0" smtClean="0">
                <a:solidFill>
                  <a:srgbClr val="00B05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LẬP DÀN Ý BÀI VĂN TỰ SỰ</a:t>
            </a:r>
            <a:endParaRPr lang="en-US" altLang="en-US" sz="4400" b="1" i="1" dirty="0" smtClean="0">
              <a:solidFill>
                <a:srgbClr val="00B05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514600"/>
            <a:ext cx="5562600" cy="35526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8382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indent="-12700">
              <a:buFont typeface="Wingdings" panose="05000000000000000000" pitchFamily="2" charset="2"/>
              <a:buNone/>
            </a:pPr>
            <a:r>
              <a:rPr lang="en-US" altLang="en-US" sz="28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altLang="en-US" sz="2800" b="1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1. TÌM HIỂU NGỮ LIỆU: </a:t>
            </a:r>
            <a:r>
              <a:rPr lang="en-US" altLang="en-US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SGK – Tr. 44</a:t>
            </a:r>
            <a:endParaRPr lang="en-US" altLang="en-US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8100" y="127000"/>
            <a:ext cx="91059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2700" indent="-127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b="1" dirty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altLang="en-US" sz="2800" b="1" dirty="0" smtClean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HÌNH THÀNH Ý TƯỞNG, DỰ KIẾN CỐT TRUYỆN</a:t>
            </a:r>
            <a:r>
              <a:rPr lang="en-US" altLang="en-US" sz="2800" dirty="0" smtClean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altLang="en-US" sz="2800" dirty="0">
              <a:solidFill>
                <a:srgbClr val="00B0F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2400" y="1364672"/>
            <a:ext cx="8801100" cy="1136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2700" indent="-127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- </a:t>
            </a:r>
            <a:r>
              <a:rPr lang="en-US" sz="2800" dirty="0" err="1" smtClean="0"/>
              <a:t>Nội</a:t>
            </a:r>
            <a:r>
              <a:rPr lang="en-US" sz="2800" dirty="0" smtClean="0"/>
              <a:t> dung </a:t>
            </a:r>
            <a:r>
              <a:rPr lang="en-US" sz="2800" dirty="0" err="1" smtClean="0"/>
              <a:t>đoạn</a:t>
            </a:r>
            <a:r>
              <a:rPr lang="en-US" sz="2800" dirty="0" smtClean="0"/>
              <a:t> </a:t>
            </a:r>
            <a:r>
              <a:rPr lang="en-US" sz="2800" dirty="0" err="1" smtClean="0"/>
              <a:t>trích</a:t>
            </a:r>
            <a:r>
              <a:rPr lang="en-US" sz="2800" dirty="0" smtClean="0"/>
              <a:t>: </a:t>
            </a:r>
            <a:r>
              <a:rPr lang="en-US" sz="2800" dirty="0" err="1" smtClean="0"/>
              <a:t>Nhà</a:t>
            </a:r>
            <a:r>
              <a:rPr lang="en-US" sz="2800" dirty="0" smtClean="0"/>
              <a:t> </a:t>
            </a:r>
            <a:r>
              <a:rPr lang="en-US" sz="2800" dirty="0" err="1"/>
              <a:t>văn</a:t>
            </a:r>
            <a:r>
              <a:rPr lang="en-US" sz="2800" dirty="0"/>
              <a:t> </a:t>
            </a:r>
            <a:r>
              <a:rPr lang="en-US" sz="2800" dirty="0" err="1"/>
              <a:t>Nguyên</a:t>
            </a:r>
            <a:r>
              <a:rPr lang="en-US" sz="2800" dirty="0"/>
              <a:t> </a:t>
            </a:r>
            <a:r>
              <a:rPr lang="en-US" sz="2800" dirty="0" err="1"/>
              <a:t>Ngọc</a:t>
            </a:r>
            <a:r>
              <a:rPr lang="en-US" sz="2800" dirty="0"/>
              <a:t> </a:t>
            </a:r>
            <a:r>
              <a:rPr lang="en-US" sz="2800" dirty="0" err="1"/>
              <a:t>kể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quá</a:t>
            </a:r>
            <a:r>
              <a:rPr lang="en-US" sz="2800" dirty="0"/>
              <a:t> </a:t>
            </a:r>
            <a:r>
              <a:rPr lang="en-US" sz="2800" dirty="0" err="1"/>
              <a:t>trình</a:t>
            </a:r>
            <a:r>
              <a:rPr lang="en-US" sz="2800" dirty="0"/>
              <a:t> </a:t>
            </a:r>
            <a:r>
              <a:rPr lang="en-US" sz="2800" dirty="0" err="1"/>
              <a:t>suy</a:t>
            </a:r>
            <a:r>
              <a:rPr lang="en-US" sz="2800" dirty="0"/>
              <a:t> </a:t>
            </a:r>
            <a:r>
              <a:rPr lang="en-US" sz="2800" dirty="0" err="1"/>
              <a:t>nghĩ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chuẩn</a:t>
            </a:r>
            <a:r>
              <a:rPr lang="en-US" sz="2800" dirty="0"/>
              <a:t> </a:t>
            </a:r>
            <a:r>
              <a:rPr lang="en-US" sz="2800" dirty="0" err="1"/>
              <a:t>bị</a:t>
            </a:r>
            <a:r>
              <a:rPr lang="en-US" sz="2800" dirty="0"/>
              <a:t>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sáng</a:t>
            </a:r>
            <a:r>
              <a:rPr lang="en-US" sz="2800" dirty="0"/>
              <a:t> </a:t>
            </a:r>
            <a:r>
              <a:rPr lang="en-US" sz="2800" dirty="0" err="1"/>
              <a:t>tác</a:t>
            </a:r>
            <a:r>
              <a:rPr lang="en-US" sz="2800" dirty="0"/>
              <a:t> </a:t>
            </a:r>
            <a:r>
              <a:rPr lang="en-US" sz="2800" dirty="0" err="1" smtClean="0"/>
              <a:t>truyện</a:t>
            </a:r>
            <a:r>
              <a:rPr lang="en-US" sz="2800" dirty="0" smtClean="0"/>
              <a:t> </a:t>
            </a:r>
            <a:r>
              <a:rPr lang="en-US" sz="2800" dirty="0" err="1" smtClean="0"/>
              <a:t>ngắn</a:t>
            </a:r>
            <a:r>
              <a:rPr lang="en-US" sz="2800" dirty="0" smtClean="0"/>
              <a:t> “</a:t>
            </a:r>
            <a:r>
              <a:rPr lang="en-US" sz="2800" dirty="0" err="1" smtClean="0"/>
              <a:t>Rừng</a:t>
            </a:r>
            <a:r>
              <a:rPr lang="en-US" sz="2800" dirty="0" smtClean="0"/>
              <a:t> </a:t>
            </a:r>
            <a:r>
              <a:rPr lang="en-US" sz="2800" dirty="0" err="1"/>
              <a:t>xà</a:t>
            </a:r>
            <a:r>
              <a:rPr lang="en-US" sz="2800" dirty="0"/>
              <a:t> nu</a:t>
            </a:r>
            <a:r>
              <a:rPr lang="en-US" sz="2800" dirty="0" smtClean="0"/>
              <a:t>”.</a:t>
            </a:r>
            <a:endParaRPr lang="en-US" sz="28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52400" y="2500745"/>
            <a:ext cx="88011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2700" indent="-127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- </a:t>
            </a:r>
            <a:r>
              <a:rPr lang="en-US" sz="2800" dirty="0" err="1" smtClean="0"/>
              <a:t>Bắt</a:t>
            </a:r>
            <a:r>
              <a:rPr lang="en-US" sz="2800" dirty="0" smtClean="0"/>
              <a:t> </a:t>
            </a:r>
            <a:r>
              <a:rPr lang="en-US" sz="2800" dirty="0" err="1" smtClean="0"/>
              <a:t>đầu</a:t>
            </a:r>
            <a:r>
              <a:rPr lang="en-US" sz="2800" dirty="0" smtClean="0"/>
              <a:t> </a:t>
            </a:r>
            <a:r>
              <a:rPr lang="en-US" sz="2800" dirty="0" err="1" smtClean="0"/>
              <a:t>hình</a:t>
            </a:r>
            <a:r>
              <a:rPr lang="en-US" sz="2800" dirty="0" smtClean="0"/>
              <a:t> </a:t>
            </a:r>
            <a:r>
              <a:rPr lang="en-US" sz="2800" dirty="0" err="1" smtClean="0"/>
              <a:t>thành</a:t>
            </a:r>
            <a:r>
              <a:rPr lang="en-US" sz="2800" dirty="0" smtClean="0"/>
              <a:t> ý </a:t>
            </a:r>
            <a:r>
              <a:rPr lang="en-US" sz="2800" dirty="0" err="1" smtClean="0"/>
              <a:t>tưởng</a:t>
            </a:r>
            <a:r>
              <a:rPr lang="en-US" sz="2800" dirty="0" smtClean="0"/>
              <a:t>: </a:t>
            </a:r>
            <a:r>
              <a:rPr lang="en-US" sz="2800" dirty="0" err="1" smtClean="0"/>
              <a:t>từ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sự</a:t>
            </a:r>
            <a:r>
              <a:rPr lang="en-US" sz="2800" dirty="0" smtClean="0"/>
              <a:t> </a:t>
            </a:r>
            <a:r>
              <a:rPr lang="en-US" sz="2800" dirty="0" err="1" smtClean="0"/>
              <a:t>việc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thật</a:t>
            </a:r>
            <a:r>
              <a:rPr lang="en-US" sz="2800" dirty="0" smtClean="0"/>
              <a:t>,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nguyên</a:t>
            </a:r>
            <a:r>
              <a:rPr lang="en-US" sz="2800" dirty="0" smtClean="0"/>
              <a:t> </a:t>
            </a:r>
            <a:r>
              <a:rPr lang="en-US" sz="2800" dirty="0" err="1" smtClean="0"/>
              <a:t>mẫu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thật</a:t>
            </a:r>
            <a:r>
              <a:rPr lang="en-US" sz="2800" dirty="0" smtClean="0"/>
              <a:t>: </a:t>
            </a:r>
            <a:r>
              <a:rPr lang="en-US" sz="2800" dirty="0" err="1" smtClean="0"/>
              <a:t>cuộc</a:t>
            </a:r>
            <a:r>
              <a:rPr lang="en-US" sz="2800" dirty="0" smtClean="0"/>
              <a:t> </a:t>
            </a:r>
            <a:r>
              <a:rPr lang="en-US" sz="2800" dirty="0" err="1" smtClean="0"/>
              <a:t>khởi</a:t>
            </a:r>
            <a:r>
              <a:rPr lang="en-US" sz="2800" dirty="0" smtClean="0"/>
              <a:t> </a:t>
            </a:r>
            <a:r>
              <a:rPr lang="en-US" sz="2800" dirty="0" err="1" smtClean="0"/>
              <a:t>nghĩa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anh</a:t>
            </a:r>
            <a:r>
              <a:rPr lang="en-US" sz="2800" dirty="0" smtClean="0"/>
              <a:t> </a:t>
            </a:r>
            <a:r>
              <a:rPr lang="en-US" sz="2800" dirty="0" err="1" smtClean="0"/>
              <a:t>Đề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marL="0" indent="0">
              <a:buNone/>
            </a:pP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- 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Đặt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tên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nhân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vật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: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Tnú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–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cho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có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không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khí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của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núi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rừng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Tây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Nguyên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.</a:t>
            </a:r>
            <a:endParaRPr lang="en-US" altLang="en-US" sz="2800" dirty="0">
              <a:solidFill>
                <a:srgbClr val="000000"/>
              </a:solidFill>
              <a:cs typeface="Tahoma" panose="020B060403050404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31618" y="4419600"/>
            <a:ext cx="88011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2700" indent="-127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- </a:t>
            </a:r>
            <a:r>
              <a:rPr lang="en-US" sz="2800" dirty="0" err="1" smtClean="0"/>
              <a:t>Dự</a:t>
            </a:r>
            <a:r>
              <a:rPr lang="en-US" sz="2800" dirty="0" smtClean="0"/>
              <a:t>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cốt</a:t>
            </a:r>
            <a:r>
              <a:rPr lang="en-US" sz="2800" dirty="0" smtClean="0"/>
              <a:t> </a:t>
            </a:r>
            <a:r>
              <a:rPr lang="en-US" sz="2800" dirty="0" err="1" smtClean="0"/>
              <a:t>truyện</a:t>
            </a:r>
            <a:r>
              <a:rPr lang="en-US" sz="2800" dirty="0" smtClean="0"/>
              <a:t>: + </a:t>
            </a:r>
            <a:r>
              <a:rPr lang="en-US" sz="2800" dirty="0" err="1" smtClean="0"/>
              <a:t>Bắt</a:t>
            </a:r>
            <a:r>
              <a:rPr lang="en-US" sz="2800" dirty="0" smtClean="0"/>
              <a:t> </a:t>
            </a:r>
            <a:r>
              <a:rPr lang="en-US" sz="2800" dirty="0" err="1" smtClean="0"/>
              <a:t>đầu</a:t>
            </a:r>
            <a:r>
              <a:rPr lang="en-US" sz="2800" dirty="0" smtClean="0"/>
              <a:t>….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+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Kết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thúc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….</a:t>
            </a:r>
            <a:endParaRPr lang="en-US" altLang="en-US" sz="2800" dirty="0" smtClean="0">
              <a:solidFill>
                <a:srgbClr val="000000"/>
              </a:solidFill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-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Hư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cấu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các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nhân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vật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: Mai,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Dít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,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cụ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Mết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,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bé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Heng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….</a:t>
            </a:r>
            <a:endParaRPr lang="en-US" altLang="en-US" sz="2800" dirty="0" smtClean="0">
              <a:solidFill>
                <a:srgbClr val="000000"/>
              </a:solidFill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-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Xây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dựng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tình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huống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điển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hình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: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mỗi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nhân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vật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phải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có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một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nỗi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đau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riêng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bức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bách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dữ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dội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.</a:t>
            </a:r>
            <a:endParaRPr lang="en-US" altLang="en-US" sz="2800" dirty="0" smtClean="0">
              <a:solidFill>
                <a:srgbClr val="000000"/>
              </a:solidFill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-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Xây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dựng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chi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tiết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điển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hình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: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Đứa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con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bị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đánh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chết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tàn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bạo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, Mai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gục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xuống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trước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mắt</a:t>
            </a:r>
            <a:r>
              <a:rPr lang="en-US" altLang="en-US" sz="2800" dirty="0" smtClean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cs typeface="Tahoma" panose="020B0604030504040204" pitchFamily="34" charset="0"/>
              </a:rPr>
              <a:t>Tnú</a:t>
            </a:r>
            <a:r>
              <a:rPr lang="en-US" altLang="en-US" sz="2800" dirty="0">
                <a:solidFill>
                  <a:srgbClr val="000000"/>
                </a:solidFill>
                <a:cs typeface="Tahoma" panose="020B0604030504040204" pitchFamily="34" charset="0"/>
              </a:rPr>
              <a:t>.</a:t>
            </a:r>
            <a:endParaRPr lang="en-US" altLang="en-US" sz="2800" dirty="0">
              <a:solidFill>
                <a:srgbClr val="000000"/>
              </a:solidFill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8382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indent="-12700">
              <a:buFont typeface="Wingdings" panose="05000000000000000000" pitchFamily="2" charset="2"/>
              <a:buNone/>
            </a:pPr>
            <a:r>
              <a:rPr lang="en-US" altLang="en-US" sz="28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altLang="en-US" sz="2800" b="1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altLang="en-US" sz="2800" b="1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 KẾT LUẬN:</a:t>
            </a:r>
            <a:endParaRPr lang="en-US" altLang="en-US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8100" y="127000"/>
            <a:ext cx="91059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2700" indent="-127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b="1" dirty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altLang="en-US" sz="2800" b="1" dirty="0" smtClean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HÌNH THÀNH Ý TƯỞNG, DỰ KIẾN CỐT TRUYỆN</a:t>
            </a:r>
            <a:r>
              <a:rPr lang="en-US" altLang="en-US" sz="2800" dirty="0" smtClean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altLang="en-US" sz="2800" dirty="0">
              <a:solidFill>
                <a:srgbClr val="00B0F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90500" y="1482436"/>
            <a:ext cx="8763000" cy="4765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2700" indent="-127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ý </a:t>
            </a:r>
            <a:r>
              <a:rPr lang="en-US" dirty="0" err="1" smtClean="0"/>
              <a:t>tưởng</a:t>
            </a:r>
            <a:r>
              <a:rPr lang="en-US" dirty="0" smtClean="0"/>
              <a:t>, </a:t>
            </a:r>
            <a:r>
              <a:rPr lang="en-US" dirty="0" err="1" smtClean="0"/>
              <a:t>nội</a:t>
            </a:r>
            <a:r>
              <a:rPr lang="en-US" dirty="0" smtClean="0"/>
              <a:t> dung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phẩm</a:t>
            </a:r>
            <a:r>
              <a:rPr lang="en-US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Dự</a:t>
            </a:r>
            <a:r>
              <a:rPr lang="en-US" dirty="0" smtClean="0"/>
              <a:t>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cốt</a:t>
            </a:r>
            <a:r>
              <a:rPr lang="en-US" dirty="0" smtClean="0"/>
              <a:t> </a:t>
            </a:r>
            <a:r>
              <a:rPr lang="en-US" dirty="0" err="1" smtClean="0"/>
              <a:t>truyện</a:t>
            </a:r>
            <a:r>
              <a:rPr lang="en-US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Huy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trí</a:t>
            </a:r>
            <a:r>
              <a:rPr lang="en-US" dirty="0" smtClean="0"/>
              <a:t> </a:t>
            </a:r>
            <a:r>
              <a:rPr lang="en-US" dirty="0" err="1" smtClean="0"/>
              <a:t>tưởng</a:t>
            </a:r>
            <a:r>
              <a:rPr lang="en-US" dirty="0" smtClean="0"/>
              <a:t> </a:t>
            </a:r>
            <a:r>
              <a:rPr lang="en-US" dirty="0" err="1" smtClean="0"/>
              <a:t>tượng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hư</a:t>
            </a:r>
            <a:r>
              <a:rPr lang="en-US" dirty="0" smtClean="0"/>
              <a:t> </a:t>
            </a:r>
            <a:r>
              <a:rPr lang="en-US" dirty="0" err="1" smtClean="0"/>
              <a:t>cấu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vật</a:t>
            </a:r>
            <a:r>
              <a:rPr lang="en-US" dirty="0" smtClean="0"/>
              <a:t>, </a:t>
            </a:r>
            <a:r>
              <a:rPr lang="en-US" dirty="0" err="1" smtClean="0"/>
              <a:t>sự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, </a:t>
            </a:r>
            <a:r>
              <a:rPr lang="en-US" dirty="0" err="1" smtClean="0"/>
              <a:t>đặc</a:t>
            </a:r>
            <a:r>
              <a:rPr lang="en-US" dirty="0" smtClean="0"/>
              <a:t> </a:t>
            </a:r>
            <a:r>
              <a:rPr lang="en-US" dirty="0" err="1" smtClean="0"/>
              <a:t>biệt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mối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giữa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vật</a:t>
            </a:r>
            <a:r>
              <a:rPr lang="en-US" dirty="0" smtClean="0"/>
              <a:t>, </a:t>
            </a:r>
            <a:r>
              <a:rPr lang="en-US" dirty="0" err="1" smtClean="0"/>
              <a:t>sự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ấy</a:t>
            </a:r>
            <a:r>
              <a:rPr lang="en-US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Xây</a:t>
            </a:r>
            <a:r>
              <a:rPr lang="en-US" dirty="0" smtClean="0"/>
              <a:t> </a:t>
            </a:r>
            <a:r>
              <a:rPr lang="en-US" dirty="0" err="1" smtClean="0"/>
              <a:t>dựng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tình</a:t>
            </a:r>
            <a:r>
              <a:rPr lang="en-US" dirty="0" smtClean="0"/>
              <a:t> </a:t>
            </a:r>
            <a:r>
              <a:rPr lang="en-US" dirty="0" err="1" smtClean="0"/>
              <a:t>huống</a:t>
            </a:r>
            <a:r>
              <a:rPr lang="en-US" dirty="0" smtClean="0"/>
              <a:t> </a:t>
            </a:r>
            <a:r>
              <a:rPr lang="en-US" dirty="0" err="1" smtClean="0"/>
              <a:t>điển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chi </a:t>
            </a:r>
            <a:r>
              <a:rPr lang="en-US" dirty="0" err="1" smtClean="0"/>
              <a:t>tiêt</a:t>
            </a:r>
            <a:r>
              <a:rPr lang="en-US" dirty="0" smtClean="0"/>
              <a:t> </a:t>
            </a:r>
            <a:r>
              <a:rPr lang="en-US" dirty="0" err="1" smtClean="0"/>
              <a:t>điển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chuyện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phát</a:t>
            </a:r>
            <a:r>
              <a:rPr lang="en-US" dirty="0" smtClean="0"/>
              <a:t> </a:t>
            </a:r>
            <a:r>
              <a:rPr lang="en-US" dirty="0" err="1" smtClean="0"/>
              <a:t>triển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cách</a:t>
            </a:r>
            <a:r>
              <a:rPr lang="en-US" dirty="0" smtClean="0"/>
              <a:t> logic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giàu</a:t>
            </a:r>
            <a:r>
              <a:rPr lang="en-US" dirty="0" smtClean="0"/>
              <a:t> </a:t>
            </a:r>
            <a:r>
              <a:rPr lang="en-US" dirty="0" err="1" smtClean="0"/>
              <a:t>kịch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8382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indent="-12700">
              <a:buFont typeface="Wingdings" panose="05000000000000000000" pitchFamily="2" charset="2"/>
              <a:buNone/>
            </a:pPr>
            <a:r>
              <a:rPr lang="en-US" altLang="en-US" sz="28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altLang="en-US" sz="2800" b="1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1. TÌM HIỂU NGỮ LIỆU:</a:t>
            </a:r>
            <a:endParaRPr lang="en-US" altLang="en-US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8100" y="127000"/>
            <a:ext cx="91059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2700" indent="-127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b="1" dirty="0" smtClean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II. LẬP DÀN Ý</a:t>
            </a:r>
            <a:r>
              <a:rPr lang="en-US" altLang="en-US" sz="2800" dirty="0" smtClean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altLang="en-US" sz="2800" dirty="0">
              <a:solidFill>
                <a:srgbClr val="00B0F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90500" y="1440872"/>
            <a:ext cx="8801100" cy="4959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2700" indent="-127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a. </a:t>
            </a:r>
            <a:r>
              <a:rPr lang="en-US" sz="28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Đề</a:t>
            </a:r>
            <a:r>
              <a:rPr lang="en-US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 </a:t>
            </a:r>
            <a:r>
              <a:rPr lang="fr-FR" sz="2800" b="1" i="1" dirty="0" err="1" smtClean="0"/>
              <a:t>Sau</a:t>
            </a:r>
            <a:r>
              <a:rPr lang="fr-FR" sz="2800" b="1" i="1" dirty="0" smtClean="0"/>
              <a:t> </a:t>
            </a:r>
            <a:r>
              <a:rPr lang="fr-FR" sz="2800" b="1" i="1" dirty="0" err="1"/>
              <a:t>cái</a:t>
            </a:r>
            <a:r>
              <a:rPr lang="fr-FR" sz="2800" b="1" i="1" dirty="0"/>
              <a:t> </a:t>
            </a:r>
            <a:r>
              <a:rPr lang="fr-FR" sz="2800" b="1" i="1" dirty="0" err="1"/>
              <a:t>đêm</a:t>
            </a:r>
            <a:r>
              <a:rPr lang="fr-FR" sz="2800" b="1" i="1" dirty="0"/>
              <a:t> </a:t>
            </a:r>
            <a:r>
              <a:rPr lang="fr-FR" sz="2800" b="1" i="1" dirty="0" err="1"/>
              <a:t>hôm</a:t>
            </a:r>
            <a:r>
              <a:rPr lang="fr-FR" sz="2800" b="1" i="1" dirty="0"/>
              <a:t> </a:t>
            </a:r>
            <a:r>
              <a:rPr lang="fr-FR" sz="2800" b="1" i="1" dirty="0" err="1"/>
              <a:t>ấy</a:t>
            </a:r>
            <a:endParaRPr lang="en-US" sz="2800" b="1" dirty="0"/>
          </a:p>
          <a:p>
            <a:pPr marL="0" indent="0">
              <a:buNone/>
            </a:pPr>
            <a:r>
              <a:rPr lang="fr-FR" sz="2800" dirty="0" smtClean="0"/>
              <a:t>* </a:t>
            </a:r>
            <a:r>
              <a:rPr lang="fr-FR" sz="2800" dirty="0" err="1"/>
              <a:t>Mở</a:t>
            </a:r>
            <a:r>
              <a:rPr lang="fr-FR" sz="2800" dirty="0"/>
              <a:t> </a:t>
            </a:r>
            <a:r>
              <a:rPr lang="fr-FR" sz="2800" dirty="0" err="1"/>
              <a:t>bài</a:t>
            </a:r>
            <a:r>
              <a:rPr lang="fr-FR" sz="2800" dirty="0"/>
              <a:t>:</a:t>
            </a:r>
            <a:endParaRPr lang="en-US" sz="2800" dirty="0"/>
          </a:p>
          <a:p>
            <a:pPr marL="0" indent="0">
              <a:buNone/>
            </a:pPr>
            <a:r>
              <a:rPr lang="fr-FR" sz="2800" dirty="0" err="1" smtClean="0"/>
              <a:t>Sau</a:t>
            </a:r>
            <a:r>
              <a:rPr lang="fr-FR" sz="2800" dirty="0" smtClean="0"/>
              <a:t> khi </a:t>
            </a:r>
            <a:r>
              <a:rPr lang="fr-FR" sz="2800" dirty="0" err="1" smtClean="0"/>
              <a:t>chạy</a:t>
            </a:r>
            <a:r>
              <a:rPr lang="fr-FR" sz="2800" dirty="0" smtClean="0"/>
              <a:t> </a:t>
            </a:r>
            <a:r>
              <a:rPr lang="fr-FR" sz="2800" dirty="0" err="1" smtClean="0"/>
              <a:t>khỏi</a:t>
            </a:r>
            <a:r>
              <a:rPr lang="fr-FR" sz="2800" dirty="0" smtClean="0"/>
              <a:t> </a:t>
            </a:r>
            <a:r>
              <a:rPr lang="fr-FR" sz="2800" dirty="0" err="1" smtClean="0"/>
              <a:t>nhà</a:t>
            </a:r>
            <a:r>
              <a:rPr lang="fr-FR" sz="2800" dirty="0" smtClean="0"/>
              <a:t> </a:t>
            </a:r>
            <a:r>
              <a:rPr lang="fr-FR" sz="2800" dirty="0" err="1" smtClean="0"/>
              <a:t>tên</a:t>
            </a:r>
            <a:r>
              <a:rPr lang="fr-FR" sz="2800" dirty="0" smtClean="0"/>
              <a:t> </a:t>
            </a:r>
            <a:r>
              <a:rPr lang="fr-FR" sz="2800" dirty="0" err="1" smtClean="0"/>
              <a:t>quan</a:t>
            </a:r>
            <a:r>
              <a:rPr lang="fr-FR" sz="2800" dirty="0" smtClean="0"/>
              <a:t> </a:t>
            </a:r>
            <a:r>
              <a:rPr lang="fr-FR" sz="2800" dirty="0" err="1" smtClean="0"/>
              <a:t>cụ</a:t>
            </a:r>
            <a:r>
              <a:rPr lang="fr-FR" sz="2800" dirty="0" smtClean="0"/>
              <a:t>, </a:t>
            </a:r>
            <a:r>
              <a:rPr lang="fr-FR" sz="2800" dirty="0" err="1" smtClean="0"/>
              <a:t>chị</a:t>
            </a:r>
            <a:r>
              <a:rPr lang="fr-FR" sz="2800" dirty="0" smtClean="0"/>
              <a:t> </a:t>
            </a:r>
            <a:r>
              <a:rPr lang="fr-FR" sz="2800" dirty="0" err="1" smtClean="0"/>
              <a:t>Dậu</a:t>
            </a:r>
            <a:r>
              <a:rPr lang="fr-FR" sz="2800" dirty="0" smtClean="0"/>
              <a:t> </a:t>
            </a:r>
            <a:r>
              <a:rPr lang="fr-FR" sz="2800" dirty="0" err="1" smtClean="0"/>
              <a:t>gặp</a:t>
            </a:r>
            <a:r>
              <a:rPr lang="fr-FR" sz="2800" dirty="0" smtClean="0"/>
              <a:t> </a:t>
            </a:r>
            <a:r>
              <a:rPr lang="fr-FR" sz="2800" dirty="0" err="1" smtClean="0"/>
              <a:t>một</a:t>
            </a:r>
            <a:r>
              <a:rPr lang="fr-FR" sz="2800" dirty="0" smtClean="0"/>
              <a:t> </a:t>
            </a:r>
            <a:r>
              <a:rPr lang="fr-FR" sz="2800" dirty="0" err="1" smtClean="0"/>
              <a:t>cán</a:t>
            </a:r>
            <a:r>
              <a:rPr lang="fr-FR" sz="2800" dirty="0" smtClean="0"/>
              <a:t> </a:t>
            </a:r>
            <a:r>
              <a:rPr lang="fr-FR" sz="2800" dirty="0" err="1" smtClean="0"/>
              <a:t>bộ</a:t>
            </a:r>
            <a:r>
              <a:rPr lang="fr-FR" sz="2800" dirty="0" smtClean="0"/>
              <a:t> </a:t>
            </a:r>
            <a:r>
              <a:rPr lang="fr-FR" sz="2800" dirty="0" err="1" smtClean="0"/>
              <a:t>cách</a:t>
            </a:r>
            <a:r>
              <a:rPr lang="fr-FR" sz="2800" dirty="0" smtClean="0"/>
              <a:t> </a:t>
            </a:r>
            <a:r>
              <a:rPr lang="fr-FR" sz="2800" dirty="0" err="1" smtClean="0"/>
              <a:t>mạng</a:t>
            </a:r>
            <a:r>
              <a:rPr lang="fr-FR" sz="2800" dirty="0" smtClean="0"/>
              <a:t>.</a:t>
            </a:r>
            <a:endParaRPr lang="en-US" sz="2800" dirty="0" smtClean="0"/>
          </a:p>
          <a:p>
            <a:pPr marL="0" indent="0">
              <a:buNone/>
            </a:pPr>
            <a:r>
              <a:rPr lang="fr-FR" sz="2800" dirty="0" smtClean="0"/>
              <a:t>* </a:t>
            </a:r>
            <a:r>
              <a:rPr lang="fr-FR" sz="2800" dirty="0" err="1"/>
              <a:t>Thân</a:t>
            </a:r>
            <a:r>
              <a:rPr lang="fr-FR" sz="2800" dirty="0"/>
              <a:t> </a:t>
            </a:r>
            <a:r>
              <a:rPr lang="fr-FR" sz="2800" dirty="0" err="1"/>
              <a:t>Bài</a:t>
            </a:r>
            <a:r>
              <a:rPr lang="fr-FR" sz="2800" dirty="0"/>
              <a:t>:</a:t>
            </a:r>
            <a:endParaRPr lang="en-US" sz="2800" dirty="0"/>
          </a:p>
          <a:p>
            <a:pPr marL="0" indent="0">
              <a:buNone/>
            </a:pPr>
            <a:r>
              <a:rPr lang="fr-FR" sz="2800" dirty="0"/>
              <a:t>- </a:t>
            </a:r>
            <a:r>
              <a:rPr lang="fr-FR" sz="2800" dirty="0" err="1"/>
              <a:t>Cuộc</a:t>
            </a:r>
            <a:r>
              <a:rPr lang="fr-FR" sz="2800" dirty="0"/>
              <a:t> </a:t>
            </a:r>
            <a:r>
              <a:rPr lang="fr-FR" sz="2800" dirty="0" err="1"/>
              <a:t>Tổng</a:t>
            </a:r>
            <a:r>
              <a:rPr lang="fr-FR" sz="2800" dirty="0"/>
              <a:t> </a:t>
            </a:r>
            <a:r>
              <a:rPr lang="fr-FR" sz="2800" dirty="0" err="1"/>
              <a:t>khởi</a:t>
            </a:r>
            <a:r>
              <a:rPr lang="fr-FR" sz="2800" dirty="0"/>
              <a:t> </a:t>
            </a:r>
            <a:r>
              <a:rPr lang="fr-FR" sz="2800" dirty="0" err="1"/>
              <a:t>nghĩa</a:t>
            </a:r>
            <a:r>
              <a:rPr lang="fr-FR" sz="2800" dirty="0"/>
              <a:t> </a:t>
            </a:r>
            <a:r>
              <a:rPr lang="fr-FR" sz="2800" dirty="0" err="1" smtClean="0"/>
              <a:t>tháng</a:t>
            </a:r>
            <a:r>
              <a:rPr lang="fr-FR" sz="2800" dirty="0" smtClean="0"/>
              <a:t> </a:t>
            </a:r>
            <a:r>
              <a:rPr lang="fr-FR" sz="2800" dirty="0" err="1"/>
              <a:t>Tám</a:t>
            </a:r>
            <a:r>
              <a:rPr lang="fr-FR" sz="2800" dirty="0"/>
              <a:t> </a:t>
            </a:r>
            <a:r>
              <a:rPr lang="fr-FR" sz="2800" dirty="0" err="1"/>
              <a:t>nổ</a:t>
            </a:r>
            <a:r>
              <a:rPr lang="fr-FR" sz="2800" dirty="0"/>
              <a:t> ra, </a:t>
            </a:r>
            <a:r>
              <a:rPr lang="fr-FR" sz="2800" dirty="0" err="1"/>
              <a:t>chị</a:t>
            </a:r>
            <a:r>
              <a:rPr lang="fr-FR" sz="2800" dirty="0"/>
              <a:t> </a:t>
            </a:r>
            <a:r>
              <a:rPr lang="fr-FR" sz="2800" dirty="0" err="1"/>
              <a:t>Dậu</a:t>
            </a:r>
            <a:r>
              <a:rPr lang="fr-FR" sz="2800" dirty="0"/>
              <a:t> </a:t>
            </a:r>
            <a:r>
              <a:rPr lang="fr-FR" sz="2800" dirty="0" err="1"/>
              <a:t>về</a:t>
            </a:r>
            <a:r>
              <a:rPr lang="fr-FR" sz="2800" dirty="0"/>
              <a:t> </a:t>
            </a:r>
            <a:r>
              <a:rPr lang="fr-FR" sz="2800" dirty="0" err="1"/>
              <a:t>làng</a:t>
            </a:r>
            <a:r>
              <a:rPr lang="fr-FR" sz="2800" dirty="0"/>
              <a:t>.</a:t>
            </a:r>
            <a:endParaRPr lang="en-US" sz="2800" dirty="0"/>
          </a:p>
          <a:p>
            <a:pPr marL="0" indent="0">
              <a:buNone/>
            </a:pPr>
            <a:r>
              <a:rPr lang="fr-FR" sz="2800" dirty="0"/>
              <a:t>- </a:t>
            </a:r>
            <a:r>
              <a:rPr lang="fr-FR" sz="2800" dirty="0" err="1"/>
              <a:t>Khí</a:t>
            </a:r>
            <a:r>
              <a:rPr lang="fr-FR" sz="2800" dirty="0"/>
              <a:t> </a:t>
            </a:r>
            <a:r>
              <a:rPr lang="fr-FR" sz="2800" dirty="0" err="1"/>
              <a:t>thế</a:t>
            </a:r>
            <a:r>
              <a:rPr lang="fr-FR" sz="2800" dirty="0"/>
              <a:t> </a:t>
            </a:r>
            <a:r>
              <a:rPr lang="fr-FR" sz="2800" dirty="0" err="1" smtClean="0"/>
              <a:t>cách</a:t>
            </a:r>
            <a:r>
              <a:rPr lang="fr-FR" sz="2800" dirty="0" smtClean="0"/>
              <a:t> </a:t>
            </a:r>
            <a:r>
              <a:rPr lang="fr-FR" sz="2800" dirty="0" err="1"/>
              <a:t>mạng</a:t>
            </a:r>
            <a:r>
              <a:rPr lang="fr-FR" sz="2800" dirty="0"/>
              <a:t> </a:t>
            </a:r>
            <a:r>
              <a:rPr lang="fr-FR" sz="2800" dirty="0" err="1"/>
              <a:t>sục</a:t>
            </a:r>
            <a:r>
              <a:rPr lang="fr-FR" sz="2800" dirty="0"/>
              <a:t> </a:t>
            </a:r>
            <a:r>
              <a:rPr lang="fr-FR" sz="2800" dirty="0" err="1"/>
              <a:t>sôi</a:t>
            </a:r>
            <a:r>
              <a:rPr lang="fr-FR" sz="2800" dirty="0"/>
              <a:t>, </a:t>
            </a:r>
            <a:r>
              <a:rPr lang="fr-FR" sz="2800" dirty="0" err="1"/>
              <a:t>chị</a:t>
            </a:r>
            <a:r>
              <a:rPr lang="fr-FR" sz="2800" dirty="0"/>
              <a:t> </a:t>
            </a:r>
            <a:r>
              <a:rPr lang="fr-FR" sz="2800" dirty="0" err="1"/>
              <a:t>Dậu</a:t>
            </a:r>
            <a:r>
              <a:rPr lang="fr-FR" sz="2800" dirty="0"/>
              <a:t> </a:t>
            </a:r>
            <a:r>
              <a:rPr lang="fr-FR" sz="2800" dirty="0" err="1"/>
              <a:t>về</a:t>
            </a:r>
            <a:r>
              <a:rPr lang="fr-FR" sz="2800" dirty="0"/>
              <a:t> </a:t>
            </a:r>
            <a:r>
              <a:rPr lang="fr-FR" sz="2800" dirty="0" err="1"/>
              <a:t>làng</a:t>
            </a:r>
            <a:r>
              <a:rPr lang="fr-FR" sz="2800" dirty="0"/>
              <a:t> </a:t>
            </a:r>
            <a:r>
              <a:rPr lang="fr-FR" sz="2800" dirty="0" err="1"/>
              <a:t>dẫn</a:t>
            </a:r>
            <a:r>
              <a:rPr lang="fr-FR" sz="2800" dirty="0"/>
              <a:t> </a:t>
            </a:r>
            <a:r>
              <a:rPr lang="fr-FR" sz="2800" dirty="0" err="1"/>
              <a:t>đầu</a:t>
            </a:r>
            <a:r>
              <a:rPr lang="fr-FR" sz="2800" dirty="0"/>
              <a:t> </a:t>
            </a:r>
            <a:r>
              <a:rPr lang="fr-FR" sz="2800" dirty="0" err="1"/>
              <a:t>đoàn</a:t>
            </a:r>
            <a:r>
              <a:rPr lang="fr-FR" sz="2800" dirty="0"/>
              <a:t> </a:t>
            </a:r>
            <a:r>
              <a:rPr lang="fr-FR" sz="2800" dirty="0" err="1"/>
              <a:t>biểu</a:t>
            </a:r>
            <a:r>
              <a:rPr lang="fr-FR" sz="2800" dirty="0"/>
              <a:t> </a:t>
            </a:r>
            <a:r>
              <a:rPr lang="fr-FR" sz="2800" dirty="0" err="1"/>
              <a:t>tình</a:t>
            </a:r>
            <a:r>
              <a:rPr lang="fr-FR" sz="2800" dirty="0"/>
              <a:t> </a:t>
            </a:r>
            <a:r>
              <a:rPr lang="fr-FR" sz="2800" dirty="0" err="1"/>
              <a:t>cướp</a:t>
            </a:r>
            <a:r>
              <a:rPr lang="fr-FR" sz="2800" dirty="0"/>
              <a:t> </a:t>
            </a:r>
            <a:r>
              <a:rPr lang="fr-FR" sz="2800" dirty="0" err="1"/>
              <a:t>chính</a:t>
            </a:r>
            <a:r>
              <a:rPr lang="fr-FR" sz="2800" dirty="0"/>
              <a:t> </a:t>
            </a:r>
            <a:r>
              <a:rPr lang="fr-FR" sz="2800" dirty="0" err="1" smtClean="0"/>
              <a:t>quyền</a:t>
            </a:r>
            <a:r>
              <a:rPr lang="fr-FR" sz="2800" dirty="0" smtClean="0"/>
              <a:t>, </a:t>
            </a:r>
            <a:r>
              <a:rPr lang="fr-FR" sz="2800" dirty="0" err="1"/>
              <a:t>phá</a:t>
            </a:r>
            <a:r>
              <a:rPr lang="fr-FR" sz="2800" dirty="0"/>
              <a:t> </a:t>
            </a:r>
            <a:r>
              <a:rPr lang="fr-FR" sz="2800" dirty="0" err="1"/>
              <a:t>kho</a:t>
            </a:r>
            <a:r>
              <a:rPr lang="fr-FR" sz="2800" dirty="0"/>
              <a:t> </a:t>
            </a:r>
            <a:r>
              <a:rPr lang="fr-FR" sz="2800" dirty="0" err="1"/>
              <a:t>thóc</a:t>
            </a:r>
            <a:r>
              <a:rPr lang="fr-FR" sz="2800" dirty="0"/>
              <a:t> </a:t>
            </a:r>
            <a:r>
              <a:rPr lang="fr-FR" sz="2800" dirty="0" err="1"/>
              <a:t>của</a:t>
            </a:r>
            <a:r>
              <a:rPr lang="fr-FR" sz="2800" dirty="0"/>
              <a:t> </a:t>
            </a:r>
            <a:r>
              <a:rPr lang="fr-FR" sz="2800" dirty="0" err="1"/>
              <a:t>Nhật</a:t>
            </a:r>
            <a:r>
              <a:rPr lang="fr-FR" sz="2800" dirty="0"/>
              <a:t>.</a:t>
            </a:r>
            <a:endParaRPr lang="en-US" sz="2800" dirty="0"/>
          </a:p>
          <a:p>
            <a:pPr marL="0" indent="0">
              <a:buNone/>
            </a:pPr>
            <a:r>
              <a:rPr lang="fr-FR" sz="2800" dirty="0" smtClean="0"/>
              <a:t>* </a:t>
            </a:r>
            <a:r>
              <a:rPr lang="fr-FR" sz="2800" dirty="0" err="1"/>
              <a:t>Kết</a:t>
            </a:r>
            <a:r>
              <a:rPr lang="fr-FR" sz="2800" dirty="0"/>
              <a:t> </a:t>
            </a:r>
            <a:r>
              <a:rPr lang="fr-FR" sz="2800" dirty="0" err="1"/>
              <a:t>bài</a:t>
            </a:r>
            <a:r>
              <a:rPr lang="fr-FR" sz="2800" dirty="0"/>
              <a:t>: </a:t>
            </a:r>
            <a:r>
              <a:rPr lang="fr-FR" sz="2800" dirty="0" err="1"/>
              <a:t>Chị</a:t>
            </a:r>
            <a:r>
              <a:rPr lang="fr-FR" sz="2800" dirty="0"/>
              <a:t> </a:t>
            </a:r>
            <a:r>
              <a:rPr lang="fr-FR" sz="2800" dirty="0" err="1"/>
              <a:t>Dậu</a:t>
            </a:r>
            <a:r>
              <a:rPr lang="fr-FR" sz="2800" dirty="0"/>
              <a:t> </a:t>
            </a:r>
            <a:r>
              <a:rPr lang="fr-FR" sz="2800" dirty="0" err="1"/>
              <a:t>được</a:t>
            </a:r>
            <a:r>
              <a:rPr lang="fr-FR" sz="2800" dirty="0"/>
              <a:t> </a:t>
            </a:r>
            <a:r>
              <a:rPr lang="fr-FR" sz="2800" dirty="0" err="1"/>
              <a:t>giao</a:t>
            </a:r>
            <a:r>
              <a:rPr lang="fr-FR" sz="2800" dirty="0"/>
              <a:t> </a:t>
            </a:r>
            <a:r>
              <a:rPr lang="fr-FR" sz="2800" dirty="0" err="1"/>
              <a:t>nhiệm</a:t>
            </a:r>
            <a:r>
              <a:rPr lang="fr-FR" sz="2800" dirty="0"/>
              <a:t> </a:t>
            </a:r>
            <a:r>
              <a:rPr lang="fr-FR" sz="2800" dirty="0" err="1"/>
              <a:t>vụ</a:t>
            </a:r>
            <a:r>
              <a:rPr lang="fr-FR" sz="2800" dirty="0"/>
              <a:t> </a:t>
            </a:r>
            <a:r>
              <a:rPr lang="fr-FR" sz="2800" dirty="0" err="1"/>
              <a:t>phân</a:t>
            </a:r>
            <a:r>
              <a:rPr lang="fr-FR" sz="2800" dirty="0"/>
              <a:t> </a:t>
            </a:r>
            <a:r>
              <a:rPr lang="fr-FR" sz="2800" dirty="0" err="1"/>
              <a:t>công</a:t>
            </a:r>
            <a:r>
              <a:rPr lang="fr-FR" sz="2800" dirty="0"/>
              <a:t> </a:t>
            </a:r>
            <a:r>
              <a:rPr lang="fr-FR" sz="2800" dirty="0" err="1"/>
              <a:t>người</a:t>
            </a:r>
            <a:r>
              <a:rPr lang="fr-FR" sz="2800" dirty="0"/>
              <a:t> </a:t>
            </a:r>
            <a:r>
              <a:rPr lang="fr-FR" sz="2800" dirty="0" err="1"/>
              <a:t>trực</a:t>
            </a:r>
            <a:r>
              <a:rPr lang="fr-FR" sz="2800" dirty="0"/>
              <a:t> </a:t>
            </a:r>
            <a:r>
              <a:rPr lang="fr-FR" sz="2800" dirty="0" err="1"/>
              <a:t>tiếp</a:t>
            </a:r>
            <a:r>
              <a:rPr lang="fr-FR" sz="2800" dirty="0"/>
              <a:t> chia </a:t>
            </a:r>
            <a:r>
              <a:rPr lang="fr-FR" sz="2800" dirty="0" err="1"/>
              <a:t>thóc</a:t>
            </a:r>
            <a:r>
              <a:rPr lang="fr-FR" sz="2800" dirty="0"/>
              <a:t> </a:t>
            </a:r>
            <a:r>
              <a:rPr lang="fr-FR" sz="2800" dirty="0" err="1"/>
              <a:t>cho</a:t>
            </a:r>
            <a:r>
              <a:rPr lang="fr-FR" sz="2800" dirty="0"/>
              <a:t> </a:t>
            </a:r>
            <a:r>
              <a:rPr lang="fr-FR" sz="2800" dirty="0" err="1"/>
              <a:t>dân</a:t>
            </a:r>
            <a:r>
              <a:rPr lang="fr-FR" sz="2800" dirty="0"/>
              <a:t> </a:t>
            </a:r>
            <a:r>
              <a:rPr lang="fr-FR" sz="2800" dirty="0" err="1"/>
              <a:t>nghèo</a:t>
            </a:r>
            <a:r>
              <a:rPr lang="fr-FR" sz="2800" dirty="0"/>
              <a:t>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4572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indent="-12700">
              <a:buFont typeface="Wingdings" panose="05000000000000000000" pitchFamily="2" charset="2"/>
              <a:buNone/>
            </a:pPr>
            <a:r>
              <a:rPr lang="en-US" altLang="en-US" sz="26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altLang="en-US" sz="2600" b="1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1. TÌM HIỂU NGỮ LIỆU:</a:t>
            </a:r>
            <a:endParaRPr lang="en-US" altLang="en-US" sz="26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8100" y="0"/>
            <a:ext cx="28575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2700" indent="-127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b="1" dirty="0" smtClean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II. LẬP DÀN Ý</a:t>
            </a:r>
            <a:r>
              <a:rPr lang="en-US" altLang="en-US" sz="2800" dirty="0" smtClean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altLang="en-US" sz="2800" dirty="0">
              <a:solidFill>
                <a:srgbClr val="00B0F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838200"/>
            <a:ext cx="9144000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2700" indent="-127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buNone/>
            </a:pPr>
            <a:r>
              <a:rPr lang="en-US" sz="2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b. </a:t>
            </a:r>
            <a:r>
              <a:rPr lang="en-US" sz="26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Đề</a:t>
            </a:r>
            <a:r>
              <a:rPr lang="en-US" sz="2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sz="2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</a:t>
            </a:r>
            <a:r>
              <a:rPr lang="en-US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600" b="1" i="1" dirty="0" err="1"/>
              <a:t>Người</a:t>
            </a:r>
            <a:r>
              <a:rPr lang="fr-FR" sz="2600" b="1" i="1" dirty="0"/>
              <a:t> </a:t>
            </a:r>
            <a:r>
              <a:rPr lang="fr-FR" sz="2600" b="1" i="1" dirty="0" err="1"/>
              <a:t>đậy</a:t>
            </a:r>
            <a:r>
              <a:rPr lang="fr-FR" sz="2600" b="1" i="1" dirty="0"/>
              <a:t> </a:t>
            </a:r>
            <a:r>
              <a:rPr lang="fr-FR" sz="2600" b="1" i="1" dirty="0" err="1"/>
              <a:t>nắp</a:t>
            </a:r>
            <a:r>
              <a:rPr lang="fr-FR" sz="2600" b="1" i="1" dirty="0"/>
              <a:t> </a:t>
            </a:r>
            <a:r>
              <a:rPr lang="fr-FR" sz="2600" b="1" i="1" dirty="0" err="1"/>
              <a:t>hầm</a:t>
            </a:r>
            <a:r>
              <a:rPr lang="fr-FR" sz="2600" b="1" i="1" dirty="0"/>
              <a:t> </a:t>
            </a:r>
            <a:r>
              <a:rPr lang="fr-FR" sz="2600" b="1" i="1" dirty="0" err="1" smtClean="0"/>
              <a:t>bem</a:t>
            </a:r>
            <a:endParaRPr lang="fr-FR" sz="2600" b="1" i="1" dirty="0" smtClean="0"/>
          </a:p>
          <a:p>
            <a:pPr marL="0" indent="0" algn="just">
              <a:buNone/>
            </a:pPr>
            <a:r>
              <a:rPr lang="fr-FR" sz="2600" dirty="0" smtClean="0"/>
              <a:t>* </a:t>
            </a:r>
            <a:r>
              <a:rPr lang="fr-FR" sz="2600" dirty="0" err="1"/>
              <a:t>Mở</a:t>
            </a:r>
            <a:r>
              <a:rPr lang="fr-FR" sz="2600" dirty="0"/>
              <a:t> </a:t>
            </a:r>
            <a:r>
              <a:rPr lang="fr-FR" sz="2600" dirty="0" err="1"/>
              <a:t>bài</a:t>
            </a:r>
            <a:r>
              <a:rPr lang="fr-FR" sz="2600" dirty="0"/>
              <a:t>:</a:t>
            </a:r>
            <a:endParaRPr lang="en-US" sz="2600" dirty="0"/>
          </a:p>
          <a:p>
            <a:pPr marL="0" indent="0" algn="just">
              <a:buNone/>
            </a:pPr>
            <a:r>
              <a:rPr lang="fr-FR" sz="2600" dirty="0"/>
              <a:t>- </a:t>
            </a:r>
            <a:r>
              <a:rPr lang="fr-FR" sz="2600" dirty="0" err="1"/>
              <a:t>Kháng</a:t>
            </a:r>
            <a:r>
              <a:rPr lang="fr-FR" sz="2600" dirty="0"/>
              <a:t> </a:t>
            </a:r>
            <a:r>
              <a:rPr lang="fr-FR" sz="2600" dirty="0" err="1"/>
              <a:t>chiến</a:t>
            </a:r>
            <a:r>
              <a:rPr lang="fr-FR" sz="2600" dirty="0"/>
              <a:t> </a:t>
            </a:r>
            <a:r>
              <a:rPr lang="fr-FR" sz="2600" dirty="0" err="1"/>
              <a:t>chống</a:t>
            </a:r>
            <a:r>
              <a:rPr lang="fr-FR" sz="2600" dirty="0"/>
              <a:t> </a:t>
            </a:r>
            <a:r>
              <a:rPr lang="fr-FR" sz="2600" dirty="0" err="1"/>
              <a:t>Pháp</a:t>
            </a:r>
            <a:r>
              <a:rPr lang="fr-FR" sz="2600" dirty="0"/>
              <a:t> </a:t>
            </a:r>
            <a:r>
              <a:rPr lang="fr-FR" sz="2600" dirty="0" err="1"/>
              <a:t>bùng</a:t>
            </a:r>
            <a:r>
              <a:rPr lang="fr-FR" sz="2600" dirty="0"/>
              <a:t> </a:t>
            </a:r>
            <a:r>
              <a:rPr lang="fr-FR" sz="2600" dirty="0" err="1"/>
              <a:t>nổ</a:t>
            </a:r>
            <a:r>
              <a:rPr lang="fr-FR" sz="2600" dirty="0"/>
              <a:t>. </a:t>
            </a:r>
            <a:endParaRPr lang="en-US" sz="2600" dirty="0"/>
          </a:p>
          <a:p>
            <a:pPr marL="0" indent="0" algn="just">
              <a:buNone/>
            </a:pPr>
            <a:r>
              <a:rPr lang="fr-FR" sz="2600" dirty="0"/>
              <a:t>- </a:t>
            </a:r>
            <a:r>
              <a:rPr lang="fr-FR" sz="2600" dirty="0" err="1"/>
              <a:t>Làng</a:t>
            </a:r>
            <a:r>
              <a:rPr lang="fr-FR" sz="2600" dirty="0"/>
              <a:t> </a:t>
            </a:r>
            <a:r>
              <a:rPr lang="fr-FR" sz="2600" dirty="0" err="1"/>
              <a:t>Đông</a:t>
            </a:r>
            <a:r>
              <a:rPr lang="fr-FR" sz="2600" dirty="0"/>
              <a:t> </a:t>
            </a:r>
            <a:r>
              <a:rPr lang="fr-FR" sz="2600" dirty="0" err="1"/>
              <a:t>Xá</a:t>
            </a:r>
            <a:r>
              <a:rPr lang="fr-FR" sz="2600" dirty="0"/>
              <a:t> </a:t>
            </a:r>
            <a:r>
              <a:rPr lang="fr-FR" sz="2600" dirty="0" err="1"/>
              <a:t>bị</a:t>
            </a:r>
            <a:r>
              <a:rPr lang="fr-FR" sz="2600" dirty="0"/>
              <a:t> </a:t>
            </a:r>
            <a:r>
              <a:rPr lang="fr-FR" sz="2600" dirty="0" err="1"/>
              <a:t>giặc</a:t>
            </a:r>
            <a:r>
              <a:rPr lang="fr-FR" sz="2600" dirty="0"/>
              <a:t> </a:t>
            </a:r>
            <a:r>
              <a:rPr lang="fr-FR" sz="2600" dirty="0" err="1"/>
              <a:t>chiếm</a:t>
            </a:r>
            <a:r>
              <a:rPr lang="fr-FR" sz="2600" dirty="0"/>
              <a:t> </a:t>
            </a:r>
            <a:r>
              <a:rPr lang="fr-FR" sz="2600" dirty="0" err="1"/>
              <a:t>đóng</a:t>
            </a:r>
            <a:r>
              <a:rPr lang="fr-FR" sz="2600" dirty="0"/>
              <a:t> </a:t>
            </a:r>
            <a:r>
              <a:rPr lang="fr-FR" sz="2600" dirty="0" err="1"/>
              <a:t>nhưng</a:t>
            </a:r>
            <a:r>
              <a:rPr lang="fr-FR" sz="2600" dirty="0"/>
              <a:t> </a:t>
            </a:r>
            <a:r>
              <a:rPr lang="fr-FR" sz="2600" dirty="0" err="1"/>
              <a:t>hằng</a:t>
            </a:r>
            <a:r>
              <a:rPr lang="fr-FR" sz="2600" dirty="0"/>
              <a:t> </a:t>
            </a:r>
            <a:r>
              <a:rPr lang="fr-FR" sz="2600" dirty="0" err="1"/>
              <a:t>đêm</a:t>
            </a:r>
            <a:r>
              <a:rPr lang="fr-FR" sz="2600" dirty="0"/>
              <a:t> </a:t>
            </a:r>
            <a:r>
              <a:rPr lang="fr-FR" sz="2600" dirty="0" err="1"/>
              <a:t>vẫn</a:t>
            </a:r>
            <a:r>
              <a:rPr lang="fr-FR" sz="2600" dirty="0"/>
              <a:t> </a:t>
            </a:r>
            <a:r>
              <a:rPr lang="fr-FR" sz="2600" dirty="0" err="1"/>
              <a:t>có</a:t>
            </a:r>
            <a:r>
              <a:rPr lang="fr-FR" sz="2600" dirty="0"/>
              <a:t> </a:t>
            </a:r>
            <a:r>
              <a:rPr lang="fr-FR" sz="2600" dirty="0" err="1"/>
              <a:t>những</a:t>
            </a:r>
            <a:r>
              <a:rPr lang="fr-FR" sz="2600" dirty="0"/>
              <a:t> </a:t>
            </a:r>
            <a:r>
              <a:rPr lang="fr-FR" sz="2600" dirty="0" err="1"/>
              <a:t>chiến</a:t>
            </a:r>
            <a:r>
              <a:rPr lang="fr-FR" sz="2600" dirty="0"/>
              <a:t> </a:t>
            </a:r>
            <a:r>
              <a:rPr lang="fr-FR" sz="2600" dirty="0" err="1"/>
              <a:t>sĩ</a:t>
            </a:r>
            <a:r>
              <a:rPr lang="fr-FR" sz="2600" dirty="0"/>
              <a:t>, </a:t>
            </a:r>
            <a:r>
              <a:rPr lang="fr-FR" sz="2600" dirty="0" err="1"/>
              <a:t>cán</a:t>
            </a:r>
            <a:r>
              <a:rPr lang="fr-FR" sz="2600" dirty="0"/>
              <a:t> </a:t>
            </a:r>
            <a:r>
              <a:rPr lang="fr-FR" sz="2600" dirty="0" err="1"/>
              <a:t>bộ</a:t>
            </a:r>
            <a:r>
              <a:rPr lang="fr-FR" sz="2600" dirty="0"/>
              <a:t> </a:t>
            </a:r>
            <a:r>
              <a:rPr lang="fr-FR" sz="2600" dirty="0" err="1"/>
              <a:t>hoạt</a:t>
            </a:r>
            <a:r>
              <a:rPr lang="fr-FR" sz="2600" dirty="0"/>
              <a:t> </a:t>
            </a:r>
            <a:r>
              <a:rPr lang="fr-FR" sz="2600" dirty="0" err="1"/>
              <a:t>động</a:t>
            </a:r>
            <a:r>
              <a:rPr lang="fr-FR" sz="2600" dirty="0"/>
              <a:t> </a:t>
            </a:r>
            <a:r>
              <a:rPr lang="fr-FR" sz="2600" dirty="0" err="1"/>
              <a:t>bí</a:t>
            </a:r>
            <a:r>
              <a:rPr lang="fr-FR" sz="2600" dirty="0"/>
              <a:t> </a:t>
            </a:r>
            <a:r>
              <a:rPr lang="fr-FR" sz="2600" dirty="0" err="1"/>
              <a:t>mật</a:t>
            </a:r>
            <a:r>
              <a:rPr lang="fr-FR" sz="2600" dirty="0"/>
              <a:t>.</a:t>
            </a:r>
            <a:endParaRPr lang="en-US" sz="2600" dirty="0"/>
          </a:p>
          <a:p>
            <a:pPr marL="0" indent="0" algn="just">
              <a:buNone/>
            </a:pPr>
            <a:r>
              <a:rPr lang="fr-FR" sz="2600" dirty="0" smtClean="0"/>
              <a:t>- </a:t>
            </a:r>
            <a:r>
              <a:rPr lang="fr-FR" sz="2600" dirty="0" err="1"/>
              <a:t>Chị</a:t>
            </a:r>
            <a:r>
              <a:rPr lang="fr-FR" sz="2600" dirty="0"/>
              <a:t> </a:t>
            </a:r>
            <a:r>
              <a:rPr lang="fr-FR" sz="2600" dirty="0" err="1"/>
              <a:t>Dậu</a:t>
            </a:r>
            <a:r>
              <a:rPr lang="fr-FR" sz="2600" dirty="0"/>
              <a:t> </a:t>
            </a:r>
            <a:r>
              <a:rPr lang="fr-FR" sz="2600" dirty="0" err="1"/>
              <a:t>đã</a:t>
            </a:r>
            <a:r>
              <a:rPr lang="fr-FR" sz="2600" dirty="0"/>
              <a:t> </a:t>
            </a:r>
            <a:r>
              <a:rPr lang="fr-FR" sz="2600" dirty="0" err="1"/>
              <a:t>được</a:t>
            </a:r>
            <a:r>
              <a:rPr lang="fr-FR" sz="2600" dirty="0"/>
              <a:t> </a:t>
            </a:r>
            <a:r>
              <a:rPr lang="fr-FR" sz="2600" dirty="0" err="1"/>
              <a:t>giác</a:t>
            </a:r>
            <a:r>
              <a:rPr lang="fr-FR" sz="2600" dirty="0"/>
              <a:t> </a:t>
            </a:r>
            <a:r>
              <a:rPr lang="fr-FR" sz="2600" dirty="0" err="1"/>
              <a:t>ngộ</a:t>
            </a:r>
            <a:r>
              <a:rPr lang="fr-FR" sz="2600" dirty="0"/>
              <a:t>.</a:t>
            </a:r>
            <a:endParaRPr lang="en-US" sz="2600" dirty="0"/>
          </a:p>
          <a:p>
            <a:pPr marL="0" indent="0" algn="just">
              <a:buNone/>
            </a:pPr>
            <a:r>
              <a:rPr lang="fr-FR" sz="2600" dirty="0" smtClean="0"/>
              <a:t>* </a:t>
            </a:r>
            <a:r>
              <a:rPr lang="fr-FR" sz="2600" dirty="0" err="1"/>
              <a:t>Thân</a:t>
            </a:r>
            <a:r>
              <a:rPr lang="fr-FR" sz="2600" dirty="0"/>
              <a:t> </a:t>
            </a:r>
            <a:r>
              <a:rPr lang="fr-FR" sz="2600" dirty="0" err="1"/>
              <a:t>bài</a:t>
            </a:r>
            <a:r>
              <a:rPr lang="fr-FR" sz="2600" dirty="0"/>
              <a:t>:</a:t>
            </a:r>
            <a:endParaRPr lang="en-US" sz="2600" dirty="0"/>
          </a:p>
          <a:p>
            <a:pPr marL="0" indent="0" algn="just">
              <a:buNone/>
            </a:pPr>
            <a:r>
              <a:rPr lang="fr-FR" sz="2600" dirty="0"/>
              <a:t>- </a:t>
            </a:r>
            <a:r>
              <a:rPr lang="fr-FR" sz="2600" dirty="0" err="1"/>
              <a:t>Quân</a:t>
            </a:r>
            <a:r>
              <a:rPr lang="fr-FR" sz="2600" dirty="0"/>
              <a:t> </a:t>
            </a:r>
            <a:r>
              <a:rPr lang="fr-FR" sz="2600" dirty="0" err="1"/>
              <a:t>Pháp</a:t>
            </a:r>
            <a:r>
              <a:rPr lang="fr-FR" sz="2600" dirty="0"/>
              <a:t> </a:t>
            </a:r>
            <a:r>
              <a:rPr lang="fr-FR" sz="2600" dirty="0" err="1"/>
              <a:t>càn</a:t>
            </a:r>
            <a:r>
              <a:rPr lang="fr-FR" sz="2600" dirty="0"/>
              <a:t> </a:t>
            </a:r>
            <a:r>
              <a:rPr lang="fr-FR" sz="2600" dirty="0" err="1"/>
              <a:t>quét</a:t>
            </a:r>
            <a:r>
              <a:rPr lang="fr-FR" sz="2600" dirty="0"/>
              <a:t>, </a:t>
            </a:r>
            <a:r>
              <a:rPr lang="fr-FR" sz="2600" dirty="0" err="1"/>
              <a:t>truy</a:t>
            </a:r>
            <a:r>
              <a:rPr lang="fr-FR" sz="2600" dirty="0"/>
              <a:t> </a:t>
            </a:r>
            <a:r>
              <a:rPr lang="fr-FR" sz="2600" dirty="0" err="1"/>
              <a:t>lùng</a:t>
            </a:r>
            <a:r>
              <a:rPr lang="fr-FR" sz="2600" dirty="0"/>
              <a:t> </a:t>
            </a:r>
            <a:r>
              <a:rPr lang="fr-FR" sz="2600" dirty="0" err="1"/>
              <a:t>cán</a:t>
            </a:r>
            <a:r>
              <a:rPr lang="fr-FR" sz="2600" dirty="0"/>
              <a:t> </a:t>
            </a:r>
            <a:r>
              <a:rPr lang="fr-FR" sz="2600" dirty="0" err="1"/>
              <a:t>bộ</a:t>
            </a:r>
            <a:r>
              <a:rPr lang="fr-FR" sz="2600" dirty="0"/>
              <a:t>.</a:t>
            </a:r>
            <a:endParaRPr lang="en-US" sz="2600" dirty="0"/>
          </a:p>
          <a:p>
            <a:pPr marL="0" indent="0" algn="just">
              <a:buNone/>
            </a:pPr>
            <a:r>
              <a:rPr lang="fr-FR" sz="2600" dirty="0"/>
              <a:t>- </a:t>
            </a:r>
            <a:r>
              <a:rPr lang="fr-FR" sz="2600" dirty="0" err="1"/>
              <a:t>Không</a:t>
            </a:r>
            <a:r>
              <a:rPr lang="fr-FR" sz="2600" dirty="0"/>
              <a:t> </a:t>
            </a:r>
            <a:r>
              <a:rPr lang="fr-FR" sz="2600" dirty="0" err="1"/>
              <a:t>khí</a:t>
            </a:r>
            <a:r>
              <a:rPr lang="fr-FR" sz="2600" dirty="0"/>
              <a:t> </a:t>
            </a:r>
            <a:r>
              <a:rPr lang="fr-FR" sz="2600" dirty="0" err="1"/>
              <a:t>trong</a:t>
            </a:r>
            <a:r>
              <a:rPr lang="fr-FR" sz="2600" dirty="0"/>
              <a:t> </a:t>
            </a:r>
            <a:r>
              <a:rPr lang="fr-FR" sz="2600" dirty="0" err="1"/>
              <a:t>làng</a:t>
            </a:r>
            <a:r>
              <a:rPr lang="fr-FR" sz="2600" dirty="0"/>
              <a:t> </a:t>
            </a:r>
            <a:r>
              <a:rPr lang="fr-FR" sz="2600" dirty="0" err="1"/>
              <a:t>căng</a:t>
            </a:r>
            <a:r>
              <a:rPr lang="fr-FR" sz="2600" dirty="0"/>
              <a:t> </a:t>
            </a:r>
            <a:r>
              <a:rPr lang="fr-FR" sz="2600" dirty="0" err="1"/>
              <a:t>thẳng</a:t>
            </a:r>
            <a:r>
              <a:rPr lang="fr-FR" sz="2600" dirty="0"/>
              <a:t>, </a:t>
            </a:r>
            <a:r>
              <a:rPr lang="fr-FR" sz="2600" dirty="0" err="1"/>
              <a:t>không</a:t>
            </a:r>
            <a:r>
              <a:rPr lang="fr-FR" sz="2600" dirty="0"/>
              <a:t> </a:t>
            </a:r>
            <a:r>
              <a:rPr lang="fr-FR" sz="2600" dirty="0" err="1"/>
              <a:t>ít</a:t>
            </a:r>
            <a:r>
              <a:rPr lang="fr-FR" sz="2600" dirty="0"/>
              <a:t> </a:t>
            </a:r>
            <a:r>
              <a:rPr lang="fr-FR" sz="2600" dirty="0" err="1"/>
              <a:t>người</a:t>
            </a:r>
            <a:r>
              <a:rPr lang="fr-FR" sz="2600" dirty="0"/>
              <a:t> </a:t>
            </a:r>
            <a:r>
              <a:rPr lang="fr-FR" sz="2600" dirty="0" err="1"/>
              <a:t>hoảng</a:t>
            </a:r>
            <a:r>
              <a:rPr lang="fr-FR" sz="2600" dirty="0"/>
              <a:t> </a:t>
            </a:r>
            <a:r>
              <a:rPr lang="fr-FR" sz="2600" dirty="0" err="1"/>
              <a:t>sợ</a:t>
            </a:r>
            <a:endParaRPr lang="en-US" sz="2600" dirty="0"/>
          </a:p>
          <a:p>
            <a:pPr marL="0" indent="0" algn="just">
              <a:buNone/>
            </a:pPr>
            <a:r>
              <a:rPr lang="en-US" sz="2600" dirty="0"/>
              <a:t>- </a:t>
            </a:r>
            <a:r>
              <a:rPr lang="en-US" sz="2600" dirty="0" err="1"/>
              <a:t>Chị</a:t>
            </a:r>
            <a:r>
              <a:rPr lang="en-US" sz="2600" dirty="0"/>
              <a:t> </a:t>
            </a:r>
            <a:r>
              <a:rPr lang="en-US" sz="2600" dirty="0" err="1"/>
              <a:t>Dậu</a:t>
            </a:r>
            <a:r>
              <a:rPr lang="en-US" sz="2600" dirty="0"/>
              <a:t> </a:t>
            </a:r>
            <a:r>
              <a:rPr lang="en-US" sz="2600" dirty="0" err="1"/>
              <a:t>vẫn</a:t>
            </a:r>
            <a:r>
              <a:rPr lang="en-US" sz="2600" dirty="0"/>
              <a:t> </a:t>
            </a:r>
            <a:r>
              <a:rPr lang="en-US" sz="2600" dirty="0" err="1"/>
              <a:t>bình</a:t>
            </a:r>
            <a:r>
              <a:rPr lang="en-US" sz="2600" dirty="0"/>
              <a:t> </a:t>
            </a:r>
            <a:r>
              <a:rPr lang="en-US" sz="2600" dirty="0" err="1"/>
              <a:t>tĩnh</a:t>
            </a:r>
            <a:r>
              <a:rPr lang="en-US" sz="2600" dirty="0"/>
              <a:t> </a:t>
            </a:r>
            <a:r>
              <a:rPr lang="en-US" sz="2600" dirty="0" err="1"/>
              <a:t>hướng</a:t>
            </a:r>
            <a:r>
              <a:rPr lang="en-US" sz="2600" dirty="0"/>
              <a:t> </a:t>
            </a:r>
            <a:r>
              <a:rPr lang="en-US" sz="2600" dirty="0" err="1"/>
              <a:t>dẫn</a:t>
            </a:r>
            <a:r>
              <a:rPr lang="en-US" sz="2600" dirty="0"/>
              <a:t> </a:t>
            </a:r>
            <a:r>
              <a:rPr lang="en-US" sz="2600" dirty="0" err="1"/>
              <a:t>cán</a:t>
            </a:r>
            <a:r>
              <a:rPr lang="en-US" sz="2600" dirty="0"/>
              <a:t> </a:t>
            </a:r>
            <a:r>
              <a:rPr lang="en-US" sz="2600" dirty="0" err="1"/>
              <a:t>bộ</a:t>
            </a:r>
            <a:r>
              <a:rPr lang="en-US" sz="2600" dirty="0"/>
              <a:t> </a:t>
            </a:r>
            <a:r>
              <a:rPr lang="en-US" sz="2600" dirty="0" err="1"/>
              <a:t>xuống</a:t>
            </a:r>
            <a:r>
              <a:rPr lang="en-US" sz="2600" dirty="0"/>
              <a:t> </a:t>
            </a:r>
            <a:r>
              <a:rPr lang="en-US" sz="2600" dirty="0" err="1"/>
              <a:t>hầm</a:t>
            </a:r>
            <a:r>
              <a:rPr lang="en-US" sz="2600" dirty="0"/>
              <a:t> </a:t>
            </a:r>
            <a:r>
              <a:rPr lang="en-US" sz="2600" dirty="0" err="1"/>
              <a:t>bí</a:t>
            </a:r>
            <a:r>
              <a:rPr lang="en-US" sz="2600" dirty="0"/>
              <a:t> </a:t>
            </a:r>
            <a:r>
              <a:rPr lang="en-US" sz="2600" dirty="0" err="1"/>
              <a:t>mật</a:t>
            </a:r>
            <a:r>
              <a:rPr lang="en-US" sz="2600" dirty="0"/>
              <a:t> </a:t>
            </a:r>
            <a:r>
              <a:rPr lang="en-US" sz="2600" dirty="0" err="1"/>
              <a:t>ngay</a:t>
            </a:r>
            <a:r>
              <a:rPr lang="en-US" sz="2600" dirty="0"/>
              <a:t> </a:t>
            </a:r>
            <a:r>
              <a:rPr lang="en-US" sz="2600" dirty="0" err="1"/>
              <a:t>nền</a:t>
            </a:r>
            <a:r>
              <a:rPr lang="en-US" sz="2600" dirty="0"/>
              <a:t> </a:t>
            </a:r>
            <a:r>
              <a:rPr lang="en-US" sz="2600" dirty="0" err="1"/>
              <a:t>bếp</a:t>
            </a:r>
            <a:r>
              <a:rPr lang="en-US" sz="2600" dirty="0"/>
              <a:t> </a:t>
            </a:r>
            <a:r>
              <a:rPr lang="en-US" sz="2600" dirty="0" err="1"/>
              <a:t>nhà</a:t>
            </a:r>
            <a:r>
              <a:rPr lang="en-US" sz="2600" dirty="0"/>
              <a:t> </a:t>
            </a:r>
            <a:r>
              <a:rPr lang="en-US" sz="2600" dirty="0" err="1"/>
              <a:t>mình</a:t>
            </a:r>
            <a:r>
              <a:rPr lang="en-US" sz="2600" dirty="0"/>
              <a:t> </a:t>
            </a:r>
            <a:r>
              <a:rPr lang="en-US" sz="2600" dirty="0" err="1"/>
              <a:t>hoặc</a:t>
            </a:r>
            <a:r>
              <a:rPr lang="en-US" sz="2600" dirty="0"/>
              <a:t> </a:t>
            </a:r>
            <a:r>
              <a:rPr lang="en-US" sz="2600" dirty="0" err="1"/>
              <a:t>nền</a:t>
            </a:r>
            <a:r>
              <a:rPr lang="en-US" sz="2600" dirty="0"/>
              <a:t> </a:t>
            </a:r>
            <a:r>
              <a:rPr lang="en-US" sz="2600" dirty="0" err="1"/>
              <a:t>buồng</a:t>
            </a:r>
            <a:r>
              <a:rPr lang="en-US" sz="2600" dirty="0"/>
              <a:t>, </a:t>
            </a:r>
            <a:r>
              <a:rPr lang="en-US" sz="2600" dirty="0" err="1"/>
              <a:t>góc</a:t>
            </a:r>
            <a:r>
              <a:rPr lang="en-US" sz="2600" dirty="0"/>
              <a:t> </a:t>
            </a:r>
            <a:r>
              <a:rPr lang="en-US" sz="2600" dirty="0" err="1"/>
              <a:t>vườn</a:t>
            </a:r>
            <a:r>
              <a:rPr lang="en-US" sz="2600" dirty="0"/>
              <a:t>…</a:t>
            </a:r>
            <a:endParaRPr lang="en-US" sz="2600" dirty="0"/>
          </a:p>
          <a:p>
            <a:pPr marL="0" indent="0" algn="just">
              <a:buNone/>
            </a:pPr>
            <a:r>
              <a:rPr lang="en-US" sz="2600" dirty="0"/>
              <a:t>* </a:t>
            </a:r>
            <a:r>
              <a:rPr lang="en-US" sz="2600" dirty="0" err="1"/>
              <a:t>Kết</a:t>
            </a:r>
            <a:r>
              <a:rPr lang="en-US" sz="2600" dirty="0"/>
              <a:t> </a:t>
            </a:r>
            <a:r>
              <a:rPr lang="en-US" sz="2600" dirty="0" err="1" smtClean="0"/>
              <a:t>bài</a:t>
            </a:r>
            <a:r>
              <a:rPr lang="en-US" sz="2600" dirty="0" smtClean="0"/>
              <a:t>: </a:t>
            </a:r>
            <a:r>
              <a:rPr lang="en-US" sz="2600" dirty="0" err="1" smtClean="0"/>
              <a:t>Sau</a:t>
            </a:r>
            <a:r>
              <a:rPr lang="en-US" sz="2600" dirty="0" smtClean="0"/>
              <a:t> </a:t>
            </a:r>
            <a:r>
              <a:rPr lang="en-US" sz="2600" dirty="0" err="1"/>
              <a:t>khi</a:t>
            </a:r>
            <a:r>
              <a:rPr lang="en-US" sz="2600" dirty="0"/>
              <a:t> </a:t>
            </a:r>
            <a:r>
              <a:rPr lang="en-US" sz="2600" dirty="0" err="1"/>
              <a:t>tất</a:t>
            </a:r>
            <a:r>
              <a:rPr lang="en-US" sz="2600" dirty="0"/>
              <a:t> </a:t>
            </a:r>
            <a:r>
              <a:rPr lang="en-US" sz="2600" dirty="0" err="1"/>
              <a:t>cả</a:t>
            </a:r>
            <a:r>
              <a:rPr lang="en-US" sz="2600" dirty="0"/>
              <a:t> </a:t>
            </a:r>
            <a:r>
              <a:rPr lang="en-US" sz="2600" dirty="0" err="1"/>
              <a:t>cán</a:t>
            </a:r>
            <a:r>
              <a:rPr lang="en-US" sz="2600" dirty="0"/>
              <a:t> </a:t>
            </a:r>
            <a:r>
              <a:rPr lang="en-US" sz="2600" dirty="0" err="1"/>
              <a:t>bộ</a:t>
            </a:r>
            <a:r>
              <a:rPr lang="en-US" sz="2600" dirty="0"/>
              <a:t> </a:t>
            </a:r>
            <a:r>
              <a:rPr lang="en-US" sz="2600" dirty="0" err="1"/>
              <a:t>xuống</a:t>
            </a:r>
            <a:r>
              <a:rPr lang="en-US" sz="2600" dirty="0"/>
              <a:t> </a:t>
            </a:r>
            <a:r>
              <a:rPr lang="en-US" sz="2600" dirty="0" err="1"/>
              <a:t>hầm</a:t>
            </a:r>
            <a:r>
              <a:rPr lang="en-US" sz="2600" dirty="0"/>
              <a:t>, </a:t>
            </a:r>
            <a:r>
              <a:rPr lang="en-US" sz="2600" dirty="0" err="1"/>
              <a:t>chị</a:t>
            </a:r>
            <a:r>
              <a:rPr lang="en-US" sz="2600" dirty="0"/>
              <a:t> </a:t>
            </a:r>
            <a:r>
              <a:rPr lang="en-US" sz="2600" dirty="0" err="1"/>
              <a:t>Dậu</a:t>
            </a:r>
            <a:r>
              <a:rPr lang="en-US" sz="2600" dirty="0"/>
              <a:t> </a:t>
            </a:r>
            <a:r>
              <a:rPr lang="en-US" sz="2600" dirty="0" err="1"/>
              <a:t>bình</a:t>
            </a:r>
            <a:r>
              <a:rPr lang="en-US" sz="2600" dirty="0"/>
              <a:t> </a:t>
            </a:r>
            <a:r>
              <a:rPr lang="en-US" sz="2600" dirty="0" err="1"/>
              <a:t>tĩnh</a:t>
            </a:r>
            <a:r>
              <a:rPr lang="en-US" sz="2600" dirty="0"/>
              <a:t> </a:t>
            </a:r>
            <a:r>
              <a:rPr lang="en-US" sz="2600" dirty="0" err="1"/>
              <a:t>đậy</a:t>
            </a:r>
            <a:r>
              <a:rPr lang="en-US" sz="2600" dirty="0"/>
              <a:t> </a:t>
            </a:r>
            <a:r>
              <a:rPr lang="en-US" sz="2600" dirty="0" err="1"/>
              <a:t>nắp</a:t>
            </a:r>
            <a:r>
              <a:rPr lang="en-US" sz="2600" dirty="0"/>
              <a:t> </a:t>
            </a:r>
            <a:r>
              <a:rPr lang="en-US" sz="2600" dirty="0" err="1"/>
              <a:t>hầm</a:t>
            </a:r>
            <a:r>
              <a:rPr lang="en-US" sz="2600" dirty="0"/>
              <a:t> </a:t>
            </a:r>
            <a:r>
              <a:rPr lang="en-US" sz="2600" dirty="0" err="1"/>
              <a:t>bem</a:t>
            </a:r>
            <a:r>
              <a:rPr lang="en-US" sz="2600" dirty="0"/>
              <a:t> </a:t>
            </a:r>
            <a:r>
              <a:rPr lang="en-US" sz="2600" dirty="0" err="1"/>
              <a:t>và</a:t>
            </a:r>
            <a:r>
              <a:rPr lang="en-US" sz="2600" dirty="0"/>
              <a:t> </a:t>
            </a:r>
            <a:r>
              <a:rPr lang="en-US" sz="2600" dirty="0" err="1"/>
              <a:t>trò</a:t>
            </a:r>
            <a:r>
              <a:rPr lang="en-US" sz="2600" dirty="0"/>
              <a:t> </a:t>
            </a:r>
            <a:r>
              <a:rPr lang="en-US" sz="2600" dirty="0" err="1"/>
              <a:t>chuyện</a:t>
            </a:r>
            <a:r>
              <a:rPr lang="en-US" sz="2600" dirty="0"/>
              <a:t> </a:t>
            </a:r>
            <a:r>
              <a:rPr lang="en-US" sz="2600" dirty="0" err="1"/>
              <a:t>cùng</a:t>
            </a:r>
            <a:r>
              <a:rPr lang="en-US" sz="2600" dirty="0"/>
              <a:t> </a:t>
            </a:r>
            <a:r>
              <a:rPr lang="en-US" sz="2600" dirty="0" err="1"/>
              <a:t>cái</a:t>
            </a:r>
            <a:r>
              <a:rPr lang="en-US" sz="2600" dirty="0"/>
              <a:t> </a:t>
            </a:r>
            <a:r>
              <a:rPr lang="en-US" sz="2600" dirty="0" err="1"/>
              <a:t>Tí</a:t>
            </a:r>
            <a:r>
              <a:rPr lang="en-US" sz="2600" dirty="0"/>
              <a:t> – </a:t>
            </a:r>
            <a:r>
              <a:rPr lang="en-US" sz="2600" dirty="0" err="1"/>
              <a:t>giờ</a:t>
            </a:r>
            <a:r>
              <a:rPr lang="en-US" sz="2600" dirty="0"/>
              <a:t> </a:t>
            </a:r>
            <a:r>
              <a:rPr lang="en-US" sz="2600" dirty="0" err="1"/>
              <a:t>cũng</a:t>
            </a:r>
            <a:r>
              <a:rPr lang="en-US" sz="2600" dirty="0"/>
              <a:t> </a:t>
            </a:r>
            <a:r>
              <a:rPr lang="en-US" sz="2600" dirty="0" err="1"/>
              <a:t>là</a:t>
            </a:r>
            <a:r>
              <a:rPr lang="en-US" sz="2600" dirty="0"/>
              <a:t> </a:t>
            </a:r>
            <a:r>
              <a:rPr lang="en-US" sz="2600" dirty="0" err="1"/>
              <a:t>một</a:t>
            </a:r>
            <a:r>
              <a:rPr lang="en-US" sz="2600" dirty="0"/>
              <a:t> du </a:t>
            </a:r>
            <a:r>
              <a:rPr lang="en-US" sz="2600" dirty="0" err="1"/>
              <a:t>kích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6858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indent="-12700">
              <a:buFont typeface="Wingdings" panose="05000000000000000000" pitchFamily="2" charset="2"/>
              <a:buNone/>
            </a:pPr>
            <a:r>
              <a:rPr lang="en-US" altLang="en-US" sz="26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altLang="en-US" sz="2600" b="1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altLang="en-US" sz="2600" b="1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 CÁC BƯỚC LẬP DÀN Ý:</a:t>
            </a:r>
            <a:endParaRPr lang="en-US" altLang="en-US" sz="26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8100" y="152400"/>
            <a:ext cx="28575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2700" indent="-127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b="1" dirty="0" smtClean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II. LẬP DÀN Ý</a:t>
            </a:r>
            <a:r>
              <a:rPr lang="en-US" altLang="en-US" sz="2800" dirty="0" smtClean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altLang="en-US" sz="2800" dirty="0">
              <a:solidFill>
                <a:srgbClr val="00B0F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90500" y="1440872"/>
            <a:ext cx="8801100" cy="4197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2700" indent="-127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buNone/>
            </a:pPr>
            <a:r>
              <a:rPr lang="fr-FR" sz="2800" dirty="0" smtClean="0"/>
              <a:t>- </a:t>
            </a:r>
            <a:r>
              <a:rPr lang="fr-FR" sz="2800" dirty="0" err="1" smtClean="0"/>
              <a:t>Chọn</a:t>
            </a:r>
            <a:r>
              <a:rPr lang="fr-FR" sz="2800" dirty="0" smtClean="0"/>
              <a:t> </a:t>
            </a:r>
            <a:r>
              <a:rPr lang="fr-FR" sz="2800" dirty="0" err="1" smtClean="0"/>
              <a:t>đề</a:t>
            </a:r>
            <a:r>
              <a:rPr lang="fr-FR" sz="2800" dirty="0" smtClean="0"/>
              <a:t> </a:t>
            </a:r>
            <a:r>
              <a:rPr lang="fr-FR" sz="2800" dirty="0" err="1" smtClean="0"/>
              <a:t>tài</a:t>
            </a:r>
            <a:r>
              <a:rPr lang="fr-FR" sz="2800" dirty="0" smtClean="0"/>
              <a:t>, </a:t>
            </a:r>
            <a:r>
              <a:rPr lang="fr-FR" sz="2800" dirty="0" err="1" smtClean="0"/>
              <a:t>xác</a:t>
            </a:r>
            <a:r>
              <a:rPr lang="fr-FR" sz="2800" dirty="0" smtClean="0"/>
              <a:t> </a:t>
            </a:r>
            <a:r>
              <a:rPr lang="fr-FR" sz="2800" dirty="0" err="1" smtClean="0"/>
              <a:t>định</a:t>
            </a:r>
            <a:r>
              <a:rPr lang="fr-FR" sz="2800" dirty="0" smtClean="0"/>
              <a:t> </a:t>
            </a:r>
            <a:r>
              <a:rPr lang="fr-FR" sz="2800" dirty="0" err="1" smtClean="0"/>
              <a:t>chủ</a:t>
            </a:r>
            <a:r>
              <a:rPr lang="fr-FR" sz="2800" dirty="0" smtClean="0"/>
              <a:t> </a:t>
            </a:r>
            <a:r>
              <a:rPr lang="fr-FR" sz="2800" dirty="0" err="1" smtClean="0"/>
              <a:t>đề</a:t>
            </a:r>
            <a:r>
              <a:rPr lang="fr-FR" sz="2800" dirty="0" smtClean="0"/>
              <a:t>.</a:t>
            </a:r>
            <a:endParaRPr lang="fr-FR" sz="2800" dirty="0" smtClean="0"/>
          </a:p>
          <a:p>
            <a:pPr marL="0" indent="0">
              <a:buNone/>
            </a:pPr>
            <a:r>
              <a:rPr lang="en-US" sz="2800" dirty="0" smtClean="0"/>
              <a:t>- </a:t>
            </a:r>
            <a:r>
              <a:rPr lang="en-US" sz="2800" dirty="0" err="1" smtClean="0"/>
              <a:t>Dự</a:t>
            </a:r>
            <a:r>
              <a:rPr lang="en-US" sz="2800" dirty="0" smtClean="0"/>
              <a:t>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cốt</a:t>
            </a:r>
            <a:r>
              <a:rPr lang="en-US" sz="2800" dirty="0" smtClean="0"/>
              <a:t> </a:t>
            </a:r>
            <a:r>
              <a:rPr lang="en-US" sz="2800" dirty="0" err="1" smtClean="0"/>
              <a:t>truyện</a:t>
            </a:r>
            <a:r>
              <a:rPr lang="en-US" sz="2800" dirty="0" smtClean="0"/>
              <a:t>.</a:t>
            </a:r>
            <a:endParaRPr lang="en-US" sz="2800" dirty="0"/>
          </a:p>
          <a:p>
            <a:pPr marL="0" indent="0">
              <a:buNone/>
            </a:pPr>
            <a:r>
              <a:rPr lang="fr-FR" sz="2800" dirty="0" smtClean="0"/>
              <a:t>- </a:t>
            </a:r>
            <a:r>
              <a:rPr lang="fr-FR" sz="2800" dirty="0" err="1" smtClean="0"/>
              <a:t>Lập</a:t>
            </a:r>
            <a:r>
              <a:rPr lang="fr-FR" sz="2800" dirty="0" smtClean="0"/>
              <a:t> </a:t>
            </a:r>
            <a:r>
              <a:rPr lang="fr-FR" sz="2800" dirty="0" err="1" smtClean="0"/>
              <a:t>dàn</a:t>
            </a:r>
            <a:r>
              <a:rPr lang="fr-FR" sz="2800" dirty="0" smtClean="0"/>
              <a:t> </a:t>
            </a:r>
            <a:r>
              <a:rPr lang="fr-FR" sz="2800" dirty="0"/>
              <a:t>ý </a:t>
            </a:r>
            <a:r>
              <a:rPr lang="fr-FR" sz="2800" dirty="0" err="1" smtClean="0"/>
              <a:t>theo</a:t>
            </a:r>
            <a:r>
              <a:rPr lang="fr-FR" sz="2800" dirty="0" smtClean="0"/>
              <a:t> 3 </a:t>
            </a:r>
            <a:r>
              <a:rPr lang="fr-FR" sz="2800" dirty="0" err="1" smtClean="0"/>
              <a:t>phần</a:t>
            </a:r>
            <a:r>
              <a:rPr lang="fr-FR" sz="2800" dirty="0" smtClean="0"/>
              <a:t>:</a:t>
            </a:r>
            <a:endParaRPr lang="fr-FR" sz="2800" dirty="0" smtClean="0"/>
          </a:p>
          <a:p>
            <a:pPr marL="0" indent="0">
              <a:buNone/>
            </a:pPr>
            <a:r>
              <a:rPr lang="fr-FR" sz="2800" dirty="0" smtClean="0"/>
              <a:t>+ </a:t>
            </a:r>
            <a:r>
              <a:rPr lang="fr-FR" sz="2800" dirty="0" err="1"/>
              <a:t>M</a:t>
            </a:r>
            <a:r>
              <a:rPr lang="fr-FR" sz="2800" dirty="0" err="1" smtClean="0"/>
              <a:t>ở</a:t>
            </a:r>
            <a:r>
              <a:rPr lang="fr-FR" sz="2800" dirty="0" smtClean="0"/>
              <a:t> </a:t>
            </a:r>
            <a:r>
              <a:rPr lang="fr-FR" sz="2800" dirty="0" err="1" smtClean="0"/>
              <a:t>bài</a:t>
            </a:r>
            <a:r>
              <a:rPr lang="fr-FR" sz="2800" dirty="0" smtClean="0"/>
              <a:t>: </a:t>
            </a:r>
            <a:r>
              <a:rPr lang="fr-FR" sz="2800" dirty="0" err="1" smtClean="0"/>
              <a:t>Giới</a:t>
            </a:r>
            <a:r>
              <a:rPr lang="fr-FR" sz="2800" dirty="0" smtClean="0"/>
              <a:t> </a:t>
            </a:r>
            <a:r>
              <a:rPr lang="fr-FR" sz="2800" dirty="0" err="1" smtClean="0"/>
              <a:t>thiệu</a:t>
            </a:r>
            <a:r>
              <a:rPr lang="fr-FR" sz="2800" dirty="0" smtClean="0"/>
              <a:t> </a:t>
            </a:r>
            <a:r>
              <a:rPr lang="fr-FR" sz="2800" dirty="0" err="1" smtClean="0"/>
              <a:t>câu</a:t>
            </a:r>
            <a:r>
              <a:rPr lang="fr-FR" sz="2800" dirty="0" smtClean="0"/>
              <a:t> </a:t>
            </a:r>
            <a:r>
              <a:rPr lang="fr-FR" sz="2800" dirty="0" err="1" smtClean="0"/>
              <a:t>chuyện</a:t>
            </a:r>
            <a:r>
              <a:rPr lang="fr-FR" sz="2800" dirty="0" smtClean="0"/>
              <a:t>.</a:t>
            </a:r>
            <a:endParaRPr lang="fr-FR" sz="2800" dirty="0" smtClean="0"/>
          </a:p>
          <a:p>
            <a:pPr marL="0" indent="0">
              <a:buNone/>
            </a:pPr>
            <a:r>
              <a:rPr lang="fr-FR" sz="2800" dirty="0" smtClean="0"/>
              <a:t>+ </a:t>
            </a:r>
            <a:r>
              <a:rPr lang="fr-FR" sz="2800" dirty="0" err="1" smtClean="0"/>
              <a:t>Thân</a:t>
            </a:r>
            <a:r>
              <a:rPr lang="fr-FR" sz="2800" dirty="0" smtClean="0"/>
              <a:t> </a:t>
            </a:r>
            <a:r>
              <a:rPr lang="fr-FR" sz="2800" dirty="0" err="1" smtClean="0"/>
              <a:t>bài</a:t>
            </a:r>
            <a:r>
              <a:rPr lang="fr-FR" sz="2800" dirty="0" smtClean="0"/>
              <a:t>: </a:t>
            </a:r>
            <a:r>
              <a:rPr lang="fr-FR" sz="2800" dirty="0" err="1" smtClean="0"/>
              <a:t>những</a:t>
            </a:r>
            <a:r>
              <a:rPr lang="fr-FR" sz="2800" dirty="0" smtClean="0"/>
              <a:t> </a:t>
            </a:r>
            <a:r>
              <a:rPr lang="fr-FR" sz="2800" dirty="0" err="1" smtClean="0"/>
              <a:t>sự</a:t>
            </a:r>
            <a:r>
              <a:rPr lang="fr-FR" sz="2800" dirty="0" smtClean="0"/>
              <a:t> </a:t>
            </a:r>
            <a:r>
              <a:rPr lang="fr-FR" sz="2800" dirty="0" err="1" smtClean="0"/>
              <a:t>việc</a:t>
            </a:r>
            <a:r>
              <a:rPr lang="fr-FR" sz="2800" dirty="0" smtClean="0"/>
              <a:t>, chi </a:t>
            </a:r>
            <a:r>
              <a:rPr lang="fr-FR" sz="2800" dirty="0" err="1" smtClean="0"/>
              <a:t>tiết</a:t>
            </a:r>
            <a:r>
              <a:rPr lang="fr-FR" sz="2800" dirty="0" smtClean="0"/>
              <a:t> </a:t>
            </a:r>
            <a:r>
              <a:rPr lang="fr-FR" sz="2800" dirty="0" err="1" smtClean="0"/>
              <a:t>chính</a:t>
            </a:r>
            <a:r>
              <a:rPr lang="fr-FR" sz="2800" dirty="0" smtClean="0"/>
              <a:t> </a:t>
            </a:r>
            <a:r>
              <a:rPr lang="fr-FR" sz="2800" dirty="0" err="1" smtClean="0"/>
              <a:t>theo</a:t>
            </a:r>
            <a:r>
              <a:rPr lang="fr-FR" sz="2800" dirty="0" smtClean="0"/>
              <a:t> </a:t>
            </a:r>
            <a:r>
              <a:rPr lang="fr-FR" sz="2800" dirty="0" err="1" smtClean="0"/>
              <a:t>diễn</a:t>
            </a:r>
            <a:r>
              <a:rPr lang="fr-FR" sz="2800" dirty="0" smtClean="0"/>
              <a:t> </a:t>
            </a:r>
            <a:r>
              <a:rPr lang="fr-FR" sz="2800" dirty="0" err="1" smtClean="0"/>
              <a:t>biến</a:t>
            </a:r>
            <a:r>
              <a:rPr lang="fr-FR" sz="2800" dirty="0" smtClean="0"/>
              <a:t> </a:t>
            </a:r>
            <a:r>
              <a:rPr lang="fr-FR" sz="2800" dirty="0" err="1" smtClean="0"/>
              <a:t>câu</a:t>
            </a:r>
            <a:r>
              <a:rPr lang="fr-FR" sz="2800" dirty="0" smtClean="0"/>
              <a:t> </a:t>
            </a:r>
            <a:r>
              <a:rPr lang="fr-FR" sz="2800" dirty="0" err="1" smtClean="0"/>
              <a:t>chuyện</a:t>
            </a:r>
            <a:r>
              <a:rPr lang="fr-FR" sz="2800" dirty="0"/>
              <a:t>.</a:t>
            </a:r>
            <a:endParaRPr lang="fr-FR" sz="2800" dirty="0" smtClean="0"/>
          </a:p>
          <a:p>
            <a:pPr marL="0" indent="0">
              <a:buNone/>
            </a:pPr>
            <a:r>
              <a:rPr lang="fr-FR" sz="2800" dirty="0" smtClean="0"/>
              <a:t>+ </a:t>
            </a:r>
            <a:r>
              <a:rPr lang="fr-FR" sz="2800" dirty="0" err="1" smtClean="0"/>
              <a:t>Kết</a:t>
            </a:r>
            <a:r>
              <a:rPr lang="fr-FR" sz="2800" dirty="0" smtClean="0"/>
              <a:t> </a:t>
            </a:r>
            <a:r>
              <a:rPr lang="fr-FR" sz="2800" dirty="0" err="1" smtClean="0"/>
              <a:t>bài</a:t>
            </a:r>
            <a:r>
              <a:rPr lang="fr-FR" sz="2800" dirty="0" smtClean="0"/>
              <a:t>: </a:t>
            </a:r>
            <a:r>
              <a:rPr lang="fr-FR" sz="2800" dirty="0" err="1" smtClean="0"/>
              <a:t>Kết</a:t>
            </a:r>
            <a:r>
              <a:rPr lang="fr-FR" sz="2800" dirty="0" smtClean="0"/>
              <a:t> </a:t>
            </a:r>
            <a:r>
              <a:rPr lang="fr-FR" sz="2800" dirty="0" err="1" smtClean="0"/>
              <a:t>thúc</a:t>
            </a:r>
            <a:r>
              <a:rPr lang="fr-FR" sz="2800" dirty="0" smtClean="0"/>
              <a:t> </a:t>
            </a:r>
            <a:r>
              <a:rPr lang="fr-FR" sz="2800" dirty="0" err="1" smtClean="0"/>
              <a:t>câu</a:t>
            </a:r>
            <a:r>
              <a:rPr lang="fr-FR" sz="2800" dirty="0" smtClean="0"/>
              <a:t> </a:t>
            </a:r>
            <a:r>
              <a:rPr lang="fr-FR" sz="2800" dirty="0" err="1" smtClean="0"/>
              <a:t>chuyện</a:t>
            </a:r>
            <a:r>
              <a:rPr lang="fr-FR" sz="2800" dirty="0" smtClean="0"/>
              <a:t>.</a:t>
            </a:r>
            <a:endParaRPr lang="fr-F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2274</Words>
  <Application>WPS Presentation</Application>
  <PresentationFormat>On-screen Show (4:3)</PresentationFormat>
  <Paragraphs>63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SimSun</vt:lpstr>
      <vt:lpstr>Wingdings</vt:lpstr>
      <vt:lpstr>Tahoma</vt:lpstr>
      <vt:lpstr>Times New Roman</vt:lpstr>
      <vt:lpstr>Microsoft YaHei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Boo</dc:creator>
  <cp:lastModifiedBy>USER</cp:lastModifiedBy>
  <cp:revision>9</cp:revision>
  <dcterms:created xsi:type="dcterms:W3CDTF">2018-09-02T02:31:00Z</dcterms:created>
  <dcterms:modified xsi:type="dcterms:W3CDTF">2021-09-23T13:00:36Z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0681599BB408461C8E61AED46237C119</vt:lpwstr>
  </property>
  <property fmtid="{D5CDD505-2E9C-101B-9397-08002B2CF9AE}" pid="3" name="KSOProductBuildVer">
    <vt:lpwstr>1033-11.2.0.10323</vt:lpwstr>
  </property>
</Properties>
</file>